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charts/chart199.xml" ContentType="application/vnd.openxmlformats-officedocument.drawingml.chart+xml"/>
  <Override PartName="/ppt/notesSlides/notesSlide2.xml" ContentType="application/vnd.openxmlformats-officedocument.presentationml.notesSlide+xml"/>
  <Override PartName="/ppt/charts/chart204.xml" ContentType="application/vnd.openxmlformats-officedocument.drawingml.chart+xml"/>
  <Override PartName="/ppt/charts/style33.xml" ContentType="application/vnd.ms-office.chartstyle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charts/chart93.xml" ContentType="application/vnd.openxmlformats-officedocument.drawingml.chart+xml"/>
  <Override PartName="/ppt/charts/chart177.xml" ContentType="application/vnd.openxmlformats-officedocument.drawingml.chart+xml"/>
  <Override PartName="/ppt/charts/chart188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hart82.xml" ContentType="application/vnd.openxmlformats-officedocument.drawingml.chart+xml"/>
  <Override PartName="/ppt/charts/chart119.xml" ContentType="application/vnd.openxmlformats-officedocument.drawingml.chart+xml"/>
  <Override PartName="/ppt/charts/chart166.xml" ContentType="application/vnd.openxmlformats-officedocument.drawingml.chart+xml"/>
  <Override PartName="/ppt/charts/colors34.xml" ContentType="application/vnd.ms-office.chartcolorstyle+xml"/>
  <Override PartName="/ppt/charts/colors45.xml" ContentType="application/vnd.ms-office.chartcolor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charts/chart108.xml" ContentType="application/vnd.openxmlformats-officedocument.drawingml.chart+xml"/>
  <Override PartName="/ppt/charts/chart155.xml" ContentType="application/vnd.openxmlformats-officedocument.drawingml.chart+xml"/>
  <Override PartName="/ppt/charts/colors111.xml" ContentType="application/vnd.ms-office.chartcolorstyle+xml"/>
  <Override PartName="/ppt/tableStyles.xml" ContentType="application/vnd.openxmlformats-officedocument.presentationml.tableStyles+xml"/>
  <Override PartName="/ppt/charts/chart133.xml" ContentType="application/vnd.openxmlformats-officedocument.drawingml.chart+xml"/>
  <Override PartName="/ppt/charts/chart144.xml" ContentType="application/vnd.openxmlformats-officedocument.drawingml.chart+xml"/>
  <Override PartName="/ppt/charts/chart180.xml" ContentType="application/vnd.openxmlformats-officedocument.drawingml.chart+xml"/>
  <Override PartName="/ppt/charts/chart191.xml" ContentType="application/vnd.openxmlformats-officedocument.drawingml.chart+xml"/>
  <Override PartName="/ppt/charts/chart122.xml" ContentType="application/vnd.openxmlformats-officedocument.drawingml.chart+xml"/>
  <Override PartName="/ppt/charts/style49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111.xml" ContentType="application/vnd.openxmlformats-officedocument.drawingml.chart+xml"/>
  <Override PartName="/ppt/charts/chart209.xml" ContentType="application/vnd.openxmlformats-officedocument.drawingml.chart+xml"/>
  <Override PartName="/ppt/charts/chart98.xml" ContentType="application/vnd.openxmlformats-officedocument.drawingml.chart+xml"/>
  <Override PartName="/ppt/charts/chart100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charts/chart87.xml" ContentType="application/vnd.openxmlformats-officedocument.drawingml.chart+xml"/>
  <Override PartName="/ppt/charts/colors39.xml" ContentType="application/vnd.ms-office.chartcolorstyl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charts/chart149.xml" ContentType="application/vnd.openxmlformats-officedocument.drawingml.chart+xml"/>
  <Override PartName="/ppt/charts/chart196.xml" ContentType="application/vnd.openxmlformats-officedocument.drawingml.chart+xml"/>
  <Override PartName="/ppt/charts/chart201.xml" ContentType="application/vnd.openxmlformats-officedocument.drawingml.chart+xml"/>
  <Override PartName="/ppt/charts/chart212.xml" ContentType="application/vnd.openxmlformats-officedocument.drawingml.chart+xml"/>
  <Override PartName="/ppt/charts/colors28.xml" ContentType="application/vnd.ms-office.chartcolorstyle+xml"/>
  <Override PartName="/ppt/charts/colors105.xml" ContentType="application/vnd.ms-office.chartcolorstyle+xml"/>
  <Override PartName="/ppt/charts/style30.xml" ContentType="application/vnd.ms-office.chart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charts/chart138.xml" ContentType="application/vnd.openxmlformats-officedocument.drawingml.chart+xml"/>
  <Override PartName="/ppt/charts/chart18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90.xml" ContentType="application/vnd.openxmlformats-officedocument.drawingml.chart+xml"/>
  <Override PartName="/ppt/charts/chart127.xml" ContentType="application/vnd.openxmlformats-officedocument.drawingml.chart+xml"/>
  <Override PartName="/ppt/charts/chart17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charts/chart105.xml" ContentType="application/vnd.openxmlformats-officedocument.drawingml.chart+xml"/>
  <Override PartName="/ppt/charts/chart116.xml" ContentType="application/vnd.openxmlformats-officedocument.drawingml.chart+xml"/>
  <Override PartName="/ppt/charts/chart152.xml" ContentType="application/vnd.openxmlformats-officedocument.drawingml.chart+xml"/>
  <Override PartName="/ppt/charts/chart163.xml" ContentType="application/vnd.openxmlformats-officedocument.drawingml.chart+xml"/>
  <Override PartName="/ppt/charts/colors31.xml" ContentType="application/vnd.ms-office.chartcolorstyl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charts/chart141.xml" ContentType="application/vnd.openxmlformats-officedocument.drawingml.chart+xml"/>
  <Override PartName="/ppt/charts/chart130.xml" ContentType="application/vnd.openxmlformats-officedocument.drawingml.chart+xml"/>
  <Override PartName="/ppt/charts/style46.xml" ContentType="application/vnd.ms-office.chartstyle+xml"/>
  <Override PartName="/ppt/slides/slide49.xml" ContentType="application/vnd.openxmlformats-officedocument.presentationml.slide+xml"/>
  <Override PartName="/ppt/charts/chart59.xml" ContentType="application/vnd.openxmlformats-officedocument.drawingml.chart+xml"/>
  <Override PartName="/ppt/charts/chart206.xml" ContentType="application/vnd.openxmlformats-officedocument.drawingml.chart+xml"/>
  <Override PartName="/ppt/charts/style35.xml" ContentType="application/vnd.ms-office.chartstyle+xml"/>
  <Override PartName="/ppt/slides/slide38.xml" ContentType="application/vnd.openxmlformats-officedocument.presentationml.slide+xml"/>
  <Override PartName="/ppt/charts/chart48.xml" ContentType="application/vnd.openxmlformats-officedocument.drawingml.chart+xml"/>
  <Override PartName="/ppt/charts/chart95.xml" ContentType="application/vnd.openxmlformats-officedocument.drawingml.chart+xml"/>
  <Override PartName="/ppt/charts/chart179.xml" ContentType="application/vnd.openxmlformats-officedocument.drawingml.chart+xml"/>
  <Override PartName="/ppt/charts/style2.xml" ContentType="application/vnd.ms-office.chartstyl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37.xml" ContentType="application/vnd.openxmlformats-officedocument.drawingml.chart+xml"/>
  <Override PartName="/ppt/charts/chart84.xml" ContentType="application/vnd.openxmlformats-officedocument.drawingml.chart+xml"/>
  <Override PartName="/ppt/charts/chart168.xml" ContentType="application/vnd.openxmlformats-officedocument.drawingml.chart+xml"/>
  <Override PartName="/ppt/charts/colors36.xml" ContentType="application/vnd.ms-office.chartcolorstyle+xml"/>
  <Override PartName="/ppt/charts/style13.xml" ContentType="application/vnd.ms-office.chartstyle+xml"/>
  <Override PartName="/ppt/charts/colors47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hart26.xml" ContentType="application/vnd.openxmlformats-officedocument.drawingml.chart+xml"/>
  <Override PartName="/ppt/charts/chart73.xml" ContentType="application/vnd.openxmlformats-officedocument.drawingml.chart+xml"/>
  <Override PartName="/ppt/charts/chart157.xml" ContentType="application/vnd.openxmlformats-officedocument.drawingml.chart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charts/chart135.xml" ContentType="application/vnd.openxmlformats-officedocument.drawingml.chart+xml"/>
  <Override PartName="/ppt/charts/chart146.xml" ContentType="application/vnd.openxmlformats-officedocument.drawingml.chart+xml"/>
  <Override PartName="/ppt/charts/chart182.xml" ContentType="application/vnd.openxmlformats-officedocument.drawingml.chart+xml"/>
  <Override PartName="/ppt/charts/chart193.xml" ContentType="application/vnd.openxmlformats-officedocument.drawingml.chart+xml"/>
  <Override PartName="/ppt/slides/slide30.xml" ContentType="application/vnd.openxmlformats-officedocument.presentationml.slide+xml"/>
  <Override PartName="/ppt/charts/chart40.xml" ContentType="application/vnd.openxmlformats-officedocument.drawingml.chart+xml"/>
  <Override PartName="/ppt/charts/chart124.xml" ContentType="application/vnd.openxmlformats-officedocument.drawingml.chart+xml"/>
  <Override PartName="/ppt/charts/chart171.xml" ContentType="application/vnd.openxmlformats-officedocument.drawingml.chart+xml"/>
  <Override PartName="/ppt/charts/colors50.xml" ContentType="application/vnd.ms-office.chartcolorstyle+xml"/>
  <Override PartName="/ppt/charts/chart113.xml" ContentType="application/vnd.openxmlformats-officedocument.drawingml.chart+xml"/>
  <Override PartName="/ppt/charts/chart160.xml" ContentType="application/vnd.openxmlformats-officedocument.drawingml.chart+xml"/>
  <Override PartName="/ppt/charts/style29.xml" ContentType="application/vnd.ms-office.chartstyle+xml"/>
  <Override PartName="/ppt/charts/style7.xml" ContentType="application/vnd.ms-office.chartstyle+xml"/>
  <Override PartName="/ppt/charts/chart5.xml" ContentType="application/vnd.openxmlformats-officedocument.drawingml.chart+xml"/>
  <Override PartName="/ppt/charts/chart102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78.xml" ContentType="application/vnd.openxmlformats-officedocument.drawingml.chart+xml"/>
  <Override PartName="/ppt/charts/chart89.xml" ContentType="application/vnd.openxmlformats-officedocument.drawingml.chart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67.xml" ContentType="application/vnd.openxmlformats-officedocument.drawingml.chart+xml"/>
  <Override PartName="/ppt/charts/chart198.xml" ContentType="application/vnd.openxmlformats-officedocument.drawingml.chart+xml"/>
  <Override PartName="/ppt/charts/chart203.xml" ContentType="application/vnd.openxmlformats-officedocument.drawingml.chart+xml"/>
  <Override PartName="/ppt/charts/style43.xml" ContentType="application/vnd.ms-office.chartstyle+xml"/>
  <Override PartName="/ppt/charts/style32.xml" ContentType="application/vnd.ms-office.chartstyle+xml"/>
  <Override PartName="/ppt/slides/slide46.xml" ContentType="application/vnd.openxmlformats-officedocument.presentationml.slide+xml"/>
  <Override PartName="/ppt/charts/chart56.xml" ContentType="application/vnd.openxmlformats-officedocument.drawingml.chart+xml"/>
  <Override PartName="/ppt/charts/chart18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81.xml" ContentType="application/vnd.openxmlformats-officedocument.drawingml.chart+xml"/>
  <Override PartName="/ppt/charts/chart92.xml" ContentType="application/vnd.openxmlformats-officedocument.drawingml.chart+xml"/>
  <Override PartName="/ppt/charts/chart129.xml" ContentType="application/vnd.openxmlformats-officedocument.drawingml.chart+xml"/>
  <Override PartName="/ppt/charts/chart176.xml" ContentType="application/vnd.openxmlformats-officedocument.drawingml.chart+xml"/>
  <Override PartName="/ppt/charts/colors44.xml" ContentType="application/vnd.ms-office.chartcolorstyl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charts/chart70.xml" ContentType="application/vnd.openxmlformats-officedocument.drawingml.chart+xml"/>
  <Override PartName="/ppt/charts/chart107.xml" ContentType="application/vnd.openxmlformats-officedocument.drawingml.chart+xml"/>
  <Override PartName="/ppt/charts/chart118.xml" ContentType="application/vnd.openxmlformats-officedocument.drawingml.chart+xml"/>
  <Override PartName="/ppt/charts/chart154.xml" ContentType="application/vnd.openxmlformats-officedocument.drawingml.chart+xml"/>
  <Override PartName="/ppt/charts/chart165.xml" ContentType="application/vnd.openxmlformats-officedocument.drawingml.chart+xml"/>
  <Override PartName="/ppt/charts/colors33.xml" ContentType="application/vnd.ms-office.chartcolorstyl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harts/chart143.xml" ContentType="application/vnd.openxmlformats-officedocument.drawingml.chart+xml"/>
  <Override PartName="/ppt/charts/chart190.xml" ContentType="application/vnd.openxmlformats-officedocument.drawingml.chart+xml"/>
  <Override PartName="/ppt/charts/chart132.xml" ContentType="application/vnd.openxmlformats-officedocument.drawingml.chart+xml"/>
  <Override PartName="/ppt/charts/style48.xml" ContentType="application/vnd.ms-office.chartstyle+xml"/>
  <Override PartName="/ppt/charts/chart110.xml" ContentType="application/vnd.openxmlformats-officedocument.drawingml.chart+xml"/>
  <Override PartName="/ppt/charts/chart121.xml" ContentType="application/vnd.openxmlformats-officedocument.drawingml.chart+xml"/>
  <Override PartName="/ppt/charts/chart208.xml" ContentType="application/vnd.openxmlformats-officedocument.drawingml.chart+xml"/>
  <Override PartName="/ppt/charts/style37.xml" ContentType="application/vnd.ms-office.chartstyl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charts/chart79.xml" ContentType="application/vnd.openxmlformats-officedocument.drawingml.chart+xml"/>
  <Override PartName="/ppt/charts/chart97.xml" ContentType="application/vnd.openxmlformats-officedocument.drawingml.chart+xml"/>
  <Override PartName="/ppt/charts/style26.xml" ContentType="application/vnd.ms-office.chartstyle+xml"/>
  <Override PartName="/ppt/charts/style44.xml" ContentType="application/vnd.ms-office.chartstyle+xml"/>
  <Override PartName="/ppt/slides/slide29.xml" ContentType="application/vnd.openxmlformats-officedocument.presentationml.slide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charts/colors49.xml" ContentType="application/vnd.ms-office.chartcolor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charts/chart159.xml" ContentType="application/vnd.openxmlformats-officedocument.drawingml.chart+xml"/>
  <Override PartName="/ppt/charts/chart211.xml" ContentType="application/vnd.openxmlformats-officedocument.drawingml.chart+xml"/>
  <Override PartName="/ppt/charts/style40.xml" ContentType="application/vnd.ms-office.chart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charts/chart148.xml" ContentType="application/vnd.openxmlformats-officedocument.drawingml.chart+xml"/>
  <Override PartName="/ppt/charts/chart195.xml" ContentType="application/vnd.openxmlformats-officedocument.drawingml.chart+xml"/>
  <Override PartName="/ppt/charts/chart200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charts/chart126.xml" ContentType="application/vnd.openxmlformats-officedocument.drawingml.chart+xml"/>
  <Override PartName="/ppt/charts/chart137.xml" ContentType="application/vnd.openxmlformats-officedocument.drawingml.chart+xml"/>
  <Override PartName="/ppt/charts/chart173.xml" ContentType="application/vnd.openxmlformats-officedocument.drawingml.chart+xml"/>
  <Override PartName="/ppt/charts/chart184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charts/chart115.xml" ContentType="application/vnd.openxmlformats-officedocument.drawingml.chart+xml"/>
  <Override PartName="/ppt/charts/chart162.xml" ContentType="application/vnd.openxmlformats-officedocument.drawingml.chart+xml"/>
  <Override PartName="/ppt/charts/colors30.xml" ContentType="application/vnd.ms-office.chartcolorstyl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104.xml" ContentType="application/vnd.openxmlformats-officedocument.drawingml.chart+xml"/>
  <Override PartName="/ppt/charts/chart151.xml" ContentType="application/vnd.openxmlformats-officedocument.drawingml.chart+xml"/>
  <Override PartName="/ppt/charts/chart140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chart69.xml" ContentType="application/vnd.openxmlformats-officedocument.drawingml.chart+xml"/>
  <Override PartName="/ppt/charts/style45.xml" ContentType="application/vnd.ms-office.chartstyle+xml"/>
  <Override PartName="/ppt/slides/slide48.xml" ContentType="application/vnd.openxmlformats-officedocument.presentationml.slide+xml"/>
  <Override PartName="/ppt/charts/chart58.xml" ContentType="application/vnd.openxmlformats-officedocument.drawingml.chart+xml"/>
  <Override PartName="/ppt/charts/chart189.xml" ContentType="application/vnd.openxmlformats-officedocument.drawingml.chart+xml"/>
  <Override PartName="/ppt/charts/chart205.xml" ContentType="application/vnd.openxmlformats-officedocument.drawingml.chart+xml"/>
  <Override PartName="/ppt/charts/style34.xml" ContentType="application/vnd.ms-office.chartstyle+xml"/>
  <Override PartName="/ppt/charts/style204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charts/chart94.xml" ContentType="application/vnd.openxmlformats-officedocument.drawingml.chart+xml"/>
  <Override PartName="/ppt/charts/chart178.xml" ContentType="application/vnd.openxmlformats-officedocument.drawingml.chart+xml"/>
  <Override PartName="/ppt/charts/colors7.xml" ContentType="application/vnd.ms-office.chartcolorstyle+xml"/>
  <Override PartName="/ppt/charts/colors46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charts/chart72.xml" ContentType="application/vnd.openxmlformats-officedocument.drawingml.chart+xml"/>
  <Override PartName="/ppt/charts/chart109.xml" ContentType="application/vnd.openxmlformats-officedocument.drawingml.chart+xml"/>
  <Override PartName="/ppt/charts/chart156.xml" ContentType="application/vnd.openxmlformats-officedocument.drawingml.chart+xml"/>
  <Override PartName="/ppt/charts/chart167.xml" ContentType="application/vnd.openxmlformats-officedocument.drawingml.chart+xml"/>
  <Override PartName="/ppt/charts/colors35.xml" ContentType="application/vnd.ms-office.chartcolorstyl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charts/chart61.xml" ContentType="application/vnd.openxmlformats-officedocument.drawingml.chart+xml"/>
  <Override PartName="/ppt/charts/chart145.xml" ContentType="application/vnd.openxmlformats-officedocument.drawingml.chart+xml"/>
  <Override PartName="/ppt/charts/chart192.xml" ContentType="application/vnd.openxmlformats-officedocument.drawingml.chart+xml"/>
  <Override PartName="/ppt/charts/colors13.xml" ContentType="application/vnd.ms-office.chartcolorstyle+xml"/>
  <Override PartName="/ppt/slides/slide40.xml" ContentType="application/vnd.openxmlformats-officedocument.presentationml.slide+xml"/>
  <Override PartName="/ppt/charts/chart50.xml" ContentType="application/vnd.openxmlformats-officedocument.drawingml.chart+xml"/>
  <Override PartName="/ppt/charts/chart134.xml" ContentType="application/vnd.openxmlformats-officedocument.drawingml.chart+xml"/>
  <Override PartName="/ppt/charts/chart181.xml" ContentType="application/vnd.openxmlformats-officedocument.drawingml.chart+xml"/>
  <Default Extension="gif" ContentType="image/gif"/>
  <Override PartName="/ppt/charts/chart112.xml" ContentType="application/vnd.openxmlformats-officedocument.drawingml.chart+xml"/>
  <Override PartName="/ppt/charts/chart123.xml" ContentType="application/vnd.openxmlformats-officedocument.drawingml.chart+xml"/>
  <Override PartName="/ppt/charts/chart170.xml" ContentType="application/vnd.openxmlformats-officedocument.drawingml.chart+xml"/>
  <Override PartName="/ppt/charts/style39.xml" ContentType="application/vnd.ms-office.chartstyle+xml"/>
  <Override PartName="/ppt/charts/chart4.xml" ContentType="application/vnd.openxmlformats-officedocument.drawingml.chart+xml"/>
  <Override PartName="/ppt/charts/chart99.xml" ContentType="application/vnd.openxmlformats-officedocument.drawingml.chart+xml"/>
  <Override PartName="/ppt/charts/chart101.xml" ContentType="application/vnd.openxmlformats-officedocument.drawingml.chart+xml"/>
  <Override PartName="/ppt/charts/style28.xml" ContentType="application/vnd.ms-office.chartstyle+xml"/>
  <Override PartName="/ppt/charts/style111.xml" ContentType="application/vnd.ms-office.chartstyle+xml"/>
  <Override PartName="/ppt/charts/chart88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charts/chart77.xml" ContentType="application/vnd.openxmlformats-officedocument.drawingml.chart+xml"/>
  <Override PartName="/ppt/charts/chart213.xml" ContentType="application/vnd.openxmlformats-officedocument.drawingml.chart+xml"/>
  <Override PartName="/ppt/charts/colors29.xml" ContentType="application/vnd.ms-office.chartcolorstyl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charts/chart19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197.xml" ContentType="application/vnd.openxmlformats-officedocument.drawingml.chart+xml"/>
  <Override PartName="/ppt/charts/chart202.xml" ContentType="application/vnd.openxmlformats-officedocument.drawingml.chart+xml"/>
  <Override PartName="/ppt/charts/style31.xml" ContentType="application/vnd.ms-office.chartstyle+xml"/>
  <Override PartName="/ppt/slides/slide34.xml" ContentType="application/vnd.openxmlformats-officedocument.presentationml.slide+xml"/>
  <Override PartName="/ppt/charts/chart44.xml" ContentType="application/vnd.openxmlformats-officedocument.drawingml.chart+xml"/>
  <Override PartName="/ppt/charts/chart91.xml" ContentType="application/vnd.openxmlformats-officedocument.drawingml.chart+xml"/>
  <Override PartName="/ppt/charts/chart128.xml" ContentType="application/vnd.openxmlformats-officedocument.drawingml.chart+xml"/>
  <Override PartName="/ppt/charts/chart139.xml" ContentType="application/vnd.openxmlformats-officedocument.drawingml.chart+xml"/>
  <Override PartName="/ppt/charts/chart175.xml" ContentType="application/vnd.openxmlformats-officedocument.drawingml.chart+xml"/>
  <Override PartName="/ppt/charts/chart18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charts/chart33.xml" ContentType="application/vnd.openxmlformats-officedocument.drawingml.chart+xml"/>
  <Override PartName="/ppt/charts/chart80.xml" ContentType="application/vnd.openxmlformats-officedocument.drawingml.chart+xml"/>
  <Override PartName="/ppt/charts/chart117.xml" ContentType="application/vnd.openxmlformats-officedocument.drawingml.chart+xml"/>
  <Override PartName="/ppt/charts/chart164.xml" ContentType="application/vnd.openxmlformats-officedocument.drawingml.chart+xml"/>
  <Override PartName="/ppt/charts/colors43.xml" ContentType="application/vnd.ms-office.chartcolorstyle+xml"/>
  <Override PartName="/ppt/charts/colors32.xml" ContentType="application/vnd.ms-office.chartcolor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106.xml" ContentType="application/vnd.openxmlformats-officedocument.drawingml.chart+xml"/>
  <Override PartName="/ppt/charts/chart153.xml" ContentType="application/vnd.openxmlformats-officedocument.drawingml.chart+xml"/>
  <Override PartName="/ppt/charts/style105.xml" ContentType="application/vnd.ms-office.chartstyle+xml"/>
  <Override PartName="/ppt/charts/chart131.xml" ContentType="application/vnd.openxmlformats-officedocument.drawingml.chart+xml"/>
  <Override PartName="/ppt/charts/chart142.xml" ContentType="application/vnd.openxmlformats-officedocument.drawingml.chart+xml"/>
  <Override PartName="/ppt/charts/chart120.xml" ContentType="application/vnd.openxmlformats-officedocument.drawingml.chart+xml"/>
  <Override PartName="/ppt/charts/style47.xml" ContentType="application/vnd.ms-office.chartstyle+xml"/>
  <Override PartName="/ppt/charts/chart1.xml" ContentType="application/vnd.openxmlformats-officedocument.drawingml.chart+xml"/>
  <Override PartName="/ppt/charts/chart207.xml" ContentType="application/vnd.openxmlformats-officedocument.drawingml.chart+xml"/>
  <Override PartName="/ppt/charts/style36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charts/chart49.xml" ContentType="application/vnd.openxmlformats-officedocument.drawingml.chart+xml"/>
  <Override PartName="/ppt/charts/chart96.xml" ContentType="application/vnd.openxmlformats-officedocument.drawingml.chart+xml"/>
  <Override PartName="/ppt/charts/colors48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charts/chart158.xml" ContentType="application/vnd.openxmlformats-officedocument.drawingml.chart+xml"/>
  <Override PartName="/ppt/charts/chart169.xml" ContentType="application/vnd.openxmlformats-officedocument.drawingml.chart+xml"/>
  <Override PartName="/ppt/charts/colors37.xml" ContentType="application/vnd.ms-office.chartcolorstyle+xml"/>
  <Override PartName="/ppt/charts/style50.xml" ContentType="application/vnd.ms-office.chartstyl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63.xml" ContentType="application/vnd.openxmlformats-officedocument.drawingml.chart+xml"/>
  <Override PartName="/ppt/charts/chart147.xml" ContentType="application/vnd.openxmlformats-officedocument.drawingml.chart+xml"/>
  <Override PartName="/ppt/charts/chart194.xml" ContentType="application/vnd.openxmlformats-officedocument.drawingml.chart+xml"/>
  <Override PartName="/ppt/charts/chart210.xml" ContentType="application/vnd.openxmlformats-officedocument.drawingml.chart+xml"/>
  <Override PartName="/ppt/charts/colors26.xml" ContentType="application/vnd.ms-office.chartcolor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charts/chart52.xml" ContentType="application/vnd.openxmlformats-officedocument.drawingml.chart+xml"/>
  <Override PartName="/ppt/charts/chart136.xml" ContentType="application/vnd.openxmlformats-officedocument.drawingml.chart+xml"/>
  <Override PartName="/ppt/charts/chart183.xml" ContentType="application/vnd.openxmlformats-officedocument.drawingml.chart+xml"/>
  <Override PartName="/ppt/slides/slide20.xml" ContentType="application/vnd.openxmlformats-officedocument.presentationml.slide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charts/chart125.xml" ContentType="application/vnd.openxmlformats-officedocument.drawingml.chart+xml"/>
  <Override PartName="/ppt/charts/chart172.xml" ContentType="application/vnd.openxmlformats-officedocument.drawingml.chart+xml"/>
  <Override PartName="/ppt/charts/colors40.xml" ContentType="application/vnd.ms-office.chartcolorstyle+xml"/>
  <Override PartName="/ppt/charts/chart6.xml" ContentType="application/vnd.openxmlformats-officedocument.drawingml.chart+xml"/>
  <Override PartName="/ppt/charts/chart103.xml" ContentType="application/vnd.openxmlformats-officedocument.drawingml.chart+xml"/>
  <Override PartName="/ppt/charts/chart114.xml" ContentType="application/vnd.openxmlformats-officedocument.drawingml.chart+xml"/>
  <Override PartName="/ppt/charts/chart150.xml" ContentType="application/vnd.openxmlformats-officedocument.drawingml.chart+xml"/>
  <Override PartName="/ppt/charts/chart161.xml" ContentType="application/vnd.openxmlformats-officedocument.drawingml.chart+xml"/>
  <Override PartName="/ppt/charts/colors20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72"/>
  </p:notesMasterIdLst>
  <p:sldIdLst>
    <p:sldId id="256" r:id="rId2"/>
    <p:sldId id="349" r:id="rId3"/>
    <p:sldId id="350" r:id="rId4"/>
    <p:sldId id="312" r:id="rId5"/>
    <p:sldId id="313" r:id="rId6"/>
    <p:sldId id="314" r:id="rId7"/>
    <p:sldId id="315" r:id="rId8"/>
    <p:sldId id="316" r:id="rId9"/>
    <p:sldId id="317" r:id="rId10"/>
    <p:sldId id="354" r:id="rId11"/>
    <p:sldId id="309" r:id="rId12"/>
    <p:sldId id="343" r:id="rId13"/>
    <p:sldId id="363" r:id="rId14"/>
    <p:sldId id="346" r:id="rId15"/>
    <p:sldId id="310" r:id="rId16"/>
    <p:sldId id="364" r:id="rId17"/>
    <p:sldId id="311" r:id="rId18"/>
    <p:sldId id="391" r:id="rId19"/>
    <p:sldId id="300" r:id="rId20"/>
    <p:sldId id="392" r:id="rId21"/>
    <p:sldId id="301" r:id="rId22"/>
    <p:sldId id="393" r:id="rId23"/>
    <p:sldId id="302" r:id="rId24"/>
    <p:sldId id="394" r:id="rId25"/>
    <p:sldId id="303" r:id="rId26"/>
    <p:sldId id="395" r:id="rId27"/>
    <p:sldId id="365" r:id="rId28"/>
    <p:sldId id="396" r:id="rId29"/>
    <p:sldId id="366" r:id="rId30"/>
    <p:sldId id="397" r:id="rId31"/>
    <p:sldId id="367" r:id="rId32"/>
    <p:sldId id="398" r:id="rId33"/>
    <p:sldId id="368" r:id="rId34"/>
    <p:sldId id="399" r:id="rId35"/>
    <p:sldId id="369" r:id="rId36"/>
    <p:sldId id="400" r:id="rId37"/>
    <p:sldId id="356" r:id="rId38"/>
    <p:sldId id="401" r:id="rId39"/>
    <p:sldId id="344" r:id="rId40"/>
    <p:sldId id="347" r:id="rId41"/>
    <p:sldId id="321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59" r:id="rId53"/>
    <p:sldId id="331" r:id="rId54"/>
    <p:sldId id="345" r:id="rId55"/>
    <p:sldId id="348" r:id="rId56"/>
    <p:sldId id="332" r:id="rId57"/>
    <p:sldId id="380" r:id="rId58"/>
    <p:sldId id="381" r:id="rId59"/>
    <p:sldId id="382" r:id="rId60"/>
    <p:sldId id="383" r:id="rId61"/>
    <p:sldId id="384" r:id="rId62"/>
    <p:sldId id="386" r:id="rId63"/>
    <p:sldId id="388" r:id="rId64"/>
    <p:sldId id="387" r:id="rId65"/>
    <p:sldId id="389" r:id="rId66"/>
    <p:sldId id="390" r:id="rId67"/>
    <p:sldId id="353" r:id="rId68"/>
    <p:sldId id="360" r:id="rId69"/>
    <p:sldId id="402" r:id="rId70"/>
    <p:sldId id="362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CCECFF"/>
    <a:srgbClr val="0099CC"/>
    <a:srgbClr val="3333CC"/>
    <a:srgbClr val="B4A0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97" autoAdjust="0"/>
    <p:restoredTop sz="94667" autoAdjust="0"/>
  </p:normalViewPr>
  <p:slideViewPr>
    <p:cSldViewPr>
      <p:cViewPr>
        <p:scale>
          <a:sx n="60" d="100"/>
          <a:sy n="60" d="100"/>
        </p:scale>
        <p:origin x="-1404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relazione%20fs%202015%202016\Monitoraggio%20esiti%20scuola%20Primaria.%2015%20-%2016xlsx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4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5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6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7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8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9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0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1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2.xlsx"/></Relationships>
</file>

<file path=ppt/charts/_rels/chart109.xml.rels><?xml version="1.0" encoding="UTF-8" standalone="yes"?>
<Relationships xmlns="http://schemas.openxmlformats.org/package/2006/relationships"><Relationship Id="rId3" Type="http://schemas.microsoft.com/office/2011/relationships/chartStyle" Target="style105.xml"/><Relationship Id="rId2" Type="http://schemas.microsoft.com/office/2011/relationships/chartColorStyle" Target="colors105.xml"/><Relationship Id="rId1" Type="http://schemas.openxmlformats.org/officeDocument/2006/relationships/package" Target="../embeddings/Foglio_di_lavoro_di_Microsoft_Office_Excel10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4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5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6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7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ia\Desktop\VALERIA\relazione%20FS%202016-17\FOGLI%20EXEL\PRIMO%20QUADRIMESTRE%2016-17\MONITORAGGIO%201&#176;%20%20quadrimestre%2016-17.xlsx" TargetMode="External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ia\Desktop\VALERIA\relazione%20FS%202016-17\FOGLI%20EXEL\SECONDO%20QUADRIMESTRE%2016-17\MONITORAGGIO%202&#176;%20quadrimestre%2016-17.xlsx" TargetMode="External"/></Relationships>
</file>

<file path=ppt/charts/_rels/chart116.xml.rels><?xml version="1.0" encoding="UTF-8" standalone="yes"?>
<Relationships xmlns="http://schemas.openxmlformats.org/package/2006/relationships"><Relationship Id="rId3" Type="http://schemas.microsoft.com/office/2011/relationships/chartStyle" Target="style111.xml"/><Relationship Id="rId2" Type="http://schemas.microsoft.com/office/2011/relationships/chartColorStyle" Target="colors111.xml"/><Relationship Id="rId1" Type="http://schemas.openxmlformats.org/officeDocument/2006/relationships/package" Target="../embeddings/Foglio_di_lavoro_di_Microsoft_Office_Excel108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09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0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2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3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4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5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6.xlsx"/></Relationships>
</file>

<file path=ppt/charts/_rels/chart1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7.xlsx"/></Relationships>
</file>

<file path=ppt/charts/_rels/chart1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8.xlsx"/></Relationships>
</file>

<file path=ppt/charts/_rels/chart1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19.xlsx"/></Relationships>
</file>

<file path=ppt/charts/_rels/chart1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0.xlsx"/></Relationships>
</file>

<file path=ppt/charts/_rels/chart1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.xlsx"/></Relationships>
</file>

<file path=ppt/charts/_rels/chart1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2.xlsx"/></Relationships>
</file>

<file path=ppt/charts/_rels/chart1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3.xlsx"/></Relationships>
</file>

<file path=ppt/charts/_rels/chart1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4.xlsx"/></Relationships>
</file>

<file path=ppt/charts/_rels/chart1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5.xlsx"/></Relationships>
</file>

<file path=ppt/charts/_rels/chart1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6.xlsx"/></Relationships>
</file>

<file path=ppt/charts/_rels/chart1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7.xlsx"/></Relationships>
</file>

<file path=ppt/charts/_rels/chart1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8.xlsx"/></Relationships>
</file>

<file path=ppt/charts/_rels/chart1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29.xlsx"/></Relationships>
</file>

<file path=ppt/charts/_rels/chart1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0.xlsx"/></Relationships>
</file>

<file path=ppt/charts/_rels/chart1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o%20Volpe\Desktop\pulizia%20des\monitoraggio%202014-2015\Monitoraggio%20esiti%20scuola%20Primaria.xlsx" TargetMode="External"/></Relationships>
</file>

<file path=ppt/charts/_rels/chart1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2.xlsx"/></Relationships>
</file>

<file path=ppt/charts/_rels/chart1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3.xlsx"/></Relationships>
</file>

<file path=ppt/charts/_rels/chart1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4.xlsx"/></Relationships>
</file>

<file path=ppt/charts/_rels/chart1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5.xlsx"/></Relationships>
</file>

<file path=ppt/charts/_rels/chart1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6.xlsx"/></Relationships>
</file>

<file path=ppt/charts/_rels/chart1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7.xlsx"/></Relationships>
</file>

<file path=ppt/charts/_rels/chart1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8.xlsx"/></Relationships>
</file>

<file path=ppt/charts/_rels/chart1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9.xlsx"/></Relationships>
</file>

<file path=ppt/charts/_rels/chart1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0.xlsx"/></Relationships>
</file>

<file path=ppt/charts/_rels/chart1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1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C:\Users\Valeria\Desktop\relazione%20fs%202015%202016\Monitoraggio%20esiti%20scuola%20Primaria.%2015%20-%2016xlsx.xlsx" TargetMode="External"/></Relationships>
</file>

<file path=ppt/charts/_rels/chart1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2.xlsx"/></Relationships>
</file>

<file path=ppt/charts/_rels/chart1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3.xlsx"/></Relationships>
</file>

<file path=ppt/charts/_rels/chart1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4.xlsx"/></Relationships>
</file>

<file path=ppt/charts/_rels/chart1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5.xlsx"/></Relationships>
</file>

<file path=ppt/charts/_rels/chart1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6.xlsx"/></Relationships>
</file>

<file path=ppt/charts/_rels/chart1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7.xlsx"/></Relationships>
</file>

<file path=ppt/charts/_rels/chart1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8.xlsx"/></Relationships>
</file>

<file path=ppt/charts/_rels/chart1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9.xlsx"/></Relationships>
</file>

<file path=ppt/charts/_rels/chart1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0.xlsx"/></Relationships>
</file>

<file path=ppt/charts/_rels/chart1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3.xlsx"/></Relationships>
</file>

<file path=ppt/charts/_rels/chart1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2.xlsx"/></Relationships>
</file>

<file path=ppt/charts/_rels/chart1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3.xlsx"/></Relationships>
</file>

<file path=ppt/charts/_rels/chart1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4.xlsx"/></Relationships>
</file>

<file path=ppt/charts/_rels/chart1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5.xlsx"/></Relationships>
</file>

<file path=ppt/charts/_rels/chart1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6.xlsx"/></Relationships>
</file>

<file path=ppt/charts/_rels/chart16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ia\Desktop\VALERIA\relazione%20FS%202016-17\FOGLI%20EXEL\PRIMO%20QUADRIMESTRE%2016-17\MONITORAGGIO%201&#176;%20%20quadrimestre%2016-17.xlsx" TargetMode="External"/></Relationships>
</file>

<file path=ppt/charts/_rels/chart16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ia\Desktop\VALERIA\relazione%20FS%202016-17\FOGLI%20EXEL\SECONDO%20QUADRIMESTRE%2016-17\MONITORAGGIO%202&#176;%20quadrimestre%2016-17.xlsx" TargetMode="External"/></Relationships>
</file>

<file path=ppt/charts/_rels/chart1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7.xlsx"/></Relationships>
</file>

<file path=ppt/charts/_rels/chart1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8.xlsx"/></Relationships>
</file>

<file path=ppt/charts/_rels/chart1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4.xlsx"/></Relationships>
</file>

<file path=ppt/charts/_rels/chart1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0.xlsx"/></Relationships>
</file>

<file path=ppt/charts/_rels/chart1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1.xlsx"/></Relationships>
</file>

<file path=ppt/charts/_rels/chart1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2.xlsx"/></Relationships>
</file>

<file path=ppt/charts/_rels/chart1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3.xlsx"/></Relationships>
</file>

<file path=ppt/charts/_rels/chart1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4.xlsx"/></Relationships>
</file>

<file path=ppt/charts/_rels/chart1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5.xlsx"/></Relationships>
</file>

<file path=ppt/charts/_rels/chart1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6.xlsx"/></Relationships>
</file>

<file path=ppt/charts/_rels/chart1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7.xlsx"/></Relationships>
</file>

<file path=ppt/charts/_rels/chart1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8.xlsx"/></Relationships>
</file>

<file path=ppt/charts/_rels/chart1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9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5.xlsx"/></Relationships>
</file>

<file path=ppt/charts/_rels/chart1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0.xlsx"/></Relationships>
</file>

<file path=ppt/charts/_rels/chart1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1.xlsx"/></Relationships>
</file>

<file path=ppt/charts/_rels/chart1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2.xlsx"/></Relationships>
</file>

<file path=ppt/charts/_rels/chart1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3.xlsx"/></Relationships>
</file>

<file path=ppt/charts/_rels/chart1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4.xlsx"/></Relationships>
</file>

<file path=ppt/charts/_rels/chart1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5.xlsx"/></Relationships>
</file>

<file path=ppt/charts/_rels/chart1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6.xlsx"/></Relationships>
</file>

<file path=ppt/charts/_rels/chart1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7.xlsx"/></Relationships>
</file>

<file path=ppt/charts/_rels/chart1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8.xlsx"/></Relationships>
</file>

<file path=ppt/charts/_rels/chart1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6.xlsx"/></Relationships>
</file>

<file path=ppt/charts/_rels/chart1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0.xlsx"/></Relationships>
</file>

<file path=ppt/charts/_rels/chart1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1.xlsx"/></Relationships>
</file>

<file path=ppt/charts/_rels/chart1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2.xlsx"/></Relationships>
</file>

<file path=ppt/charts/_rels/chart1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3.xlsx"/></Relationships>
</file>

<file path=ppt/charts/_rels/chart1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4.xlsx"/></Relationships>
</file>

<file path=ppt/charts/_rels/chart1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5.xlsx"/></Relationships>
</file>

<file path=ppt/charts/_rels/chart1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6.xlsx"/></Relationships>
</file>

<file path=ppt/charts/_rels/chart1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7.xlsx"/></Relationships>
</file>

<file path=ppt/charts/_rels/chart1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8.xlsx"/></Relationships>
</file>

<file path=ppt/charts/_rels/chart1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Foglio_di_lavoro_di_Microsoft_Office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7.xlsx"/></Relationships>
</file>

<file path=ppt/charts/_rels/chart2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0.xlsx"/></Relationships>
</file>

<file path=ppt/charts/_rels/chart2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1.xlsx"/></Relationships>
</file>

<file path=ppt/charts/_rels/chart2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2.xlsx"/></Relationships>
</file>

<file path=ppt/charts/_rels/chart2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3.xlsx"/></Relationships>
</file>

<file path=ppt/charts/_rels/chart2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4.xlsx"/></Relationships>
</file>

<file path=ppt/charts/_rels/chart2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5.xlsx"/></Relationships>
</file>

<file path=ppt/charts/_rels/chart2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6.xlsx"/></Relationships>
</file>

<file path=ppt/charts/_rels/chart2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7.xlsx"/></Relationships>
</file>

<file path=ppt/charts/_rels/chart2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8.xlsx"/></Relationships>
</file>

<file path=ppt/charts/_rels/chart2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8.xlsx"/></Relationships>
</file>

<file path=ppt/charts/_rels/chart2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00.xlsx"/></Relationships>
</file>

<file path=ppt/charts/_rels/chart2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01.xlsx"/></Relationships>
</file>

<file path=ppt/charts/_rels/chart2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02.xlsx"/></Relationships>
</file>

<file path=ppt/charts/_rels/chart213.xml.rels><?xml version="1.0" encoding="UTF-8" standalone="yes"?>
<Relationships xmlns="http://schemas.openxmlformats.org/package/2006/relationships"><Relationship Id="rId3" Type="http://schemas.microsoft.com/office/2011/relationships/chartStyle" Target="style204.xml"/><Relationship Id="rId2" Type="http://schemas.microsoft.com/office/2011/relationships/chartColorStyle" Target="colors204.xml"/><Relationship Id="rId1" Type="http://schemas.openxmlformats.org/officeDocument/2006/relationships/package" Target="../embeddings/Foglio_di_lavoro_di_Microsoft_Office_Excel203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4.xlsx"/></Relationships>
</file>

<file path=ppt/charts/_rels/chart28.xml.rels><?xml version="1.0" encoding="UTF-8" standalone="yes"?>
<Relationships xmlns="http://schemas.openxmlformats.org/package/2006/relationships"><Relationship Id="rId3" Type="http://schemas.microsoft.com/office/2011/relationships/chartStyle" Target="style26.xml"/><Relationship Id="rId2" Type="http://schemas.microsoft.com/office/2011/relationships/chartColorStyle" Target="colors26.xml"/><Relationship Id="rId1" Type="http://schemas.openxmlformats.org/officeDocument/2006/relationships/package" Target="../embeddings/Foglio_di_lavoro_di_Microsoft_Office_Excel25.xlsx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Style" Target="style28.xml"/><Relationship Id="rId2" Type="http://schemas.microsoft.com/office/2011/relationships/chartColorStyle" Target="colors28.xml"/><Relationship Id="rId1" Type="http://schemas.openxmlformats.org/officeDocument/2006/relationships/package" Target="../embeddings/Foglio_di_lavoro_di_Microsoft_Office_Excel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.xlsx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Style" Target="style29.xml"/><Relationship Id="rId2" Type="http://schemas.microsoft.com/office/2011/relationships/chartColorStyle" Target="colors29.xml"/><Relationship Id="rId1" Type="http://schemas.openxmlformats.org/officeDocument/2006/relationships/package" Target="../embeddings/Foglio_di_lavoro_di_Microsoft_Office_Excel2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8.xlsx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Style" Target="style30.xml"/><Relationship Id="rId2" Type="http://schemas.microsoft.com/office/2011/relationships/chartColorStyle" Target="colors30.xml"/><Relationship Id="rId1" Type="http://schemas.openxmlformats.org/officeDocument/2006/relationships/oleObject" Target="file:///C:\Users\Valeria\Desktop\VALERIA\relazione%20FS%202016-17\FOGLI%20EXEL\PRIMO%20QUADRIMESTRE%2016-17\MONITORAGGIO%201&#176;%20%20quadrimestre%2016-17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microsoft.com/office/2011/relationships/chartStyle" Target="style31.xml"/><Relationship Id="rId2" Type="http://schemas.microsoft.com/office/2011/relationships/chartColorStyle" Target="colors31.xml"/><Relationship Id="rId1" Type="http://schemas.openxmlformats.org/officeDocument/2006/relationships/package" Target="../embeddings/Foglio_di_lavoro_di_Microsoft_Office_Excel29.xlsx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Style" Target="style32.xml"/><Relationship Id="rId2" Type="http://schemas.microsoft.com/office/2011/relationships/chartColorStyle" Target="colors32.xml"/><Relationship Id="rId1" Type="http://schemas.openxmlformats.org/officeDocument/2006/relationships/package" Target="../embeddings/Foglio_di_lavoro_di_Microsoft_Office_Excel30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Style" Target="style33.xml"/><Relationship Id="rId2" Type="http://schemas.microsoft.com/office/2011/relationships/chartColorStyle" Target="colors33.xml"/><Relationship Id="rId1" Type="http://schemas.openxmlformats.org/officeDocument/2006/relationships/package" Target="../embeddings/Foglio_di_lavoro_di_Microsoft_Office_Excel31.xlsx"/></Relationships>
</file>

<file path=ppt/charts/_rels/chart36.xml.rels><?xml version="1.0" encoding="UTF-8" standalone="yes"?>
<Relationships xmlns="http://schemas.openxmlformats.org/package/2006/relationships"><Relationship Id="rId3" Type="http://schemas.microsoft.com/office/2011/relationships/chartStyle" Target="style34.xml"/><Relationship Id="rId2" Type="http://schemas.microsoft.com/office/2011/relationships/chartColorStyle" Target="colors34.xml"/><Relationship Id="rId1" Type="http://schemas.openxmlformats.org/officeDocument/2006/relationships/package" Target="../embeddings/Foglio_di_lavoro_di_Microsoft_Office_Excel32.xlsx"/></Relationships>
</file>

<file path=ppt/charts/_rels/chart37.xml.rels><?xml version="1.0" encoding="UTF-8" standalone="yes"?>
<Relationships xmlns="http://schemas.openxmlformats.org/package/2006/relationships"><Relationship Id="rId3" Type="http://schemas.microsoft.com/office/2011/relationships/chartStyle" Target="style35.xml"/><Relationship Id="rId2" Type="http://schemas.microsoft.com/office/2011/relationships/chartColorStyle" Target="colors35.xml"/><Relationship Id="rId1" Type="http://schemas.openxmlformats.org/officeDocument/2006/relationships/package" Target="../embeddings/Foglio_di_lavoro_di_Microsoft_Office_Excel33.xlsx"/></Relationships>
</file>

<file path=ppt/charts/_rels/chart38.xml.rels><?xml version="1.0" encoding="UTF-8" standalone="yes"?>
<Relationships xmlns="http://schemas.openxmlformats.org/package/2006/relationships"><Relationship Id="rId3" Type="http://schemas.microsoft.com/office/2011/relationships/chartStyle" Target="style36.xml"/><Relationship Id="rId2" Type="http://schemas.microsoft.com/office/2011/relationships/chartColorStyle" Target="colors36.xml"/><Relationship Id="rId1" Type="http://schemas.openxmlformats.org/officeDocument/2006/relationships/package" Target="../embeddings/Foglio_di_lavoro_di_Microsoft_Office_Excel34.xlsx"/></Relationships>
</file>

<file path=ppt/charts/_rels/chart39.xml.rels><?xml version="1.0" encoding="UTF-8" standalone="yes"?>
<Relationships xmlns="http://schemas.openxmlformats.org/package/2006/relationships"><Relationship Id="rId3" Type="http://schemas.microsoft.com/office/2011/relationships/chartStyle" Target="style37.xml"/><Relationship Id="rId2" Type="http://schemas.microsoft.com/office/2011/relationships/chartColorStyle" Target="colors37.xml"/><Relationship Id="rId1" Type="http://schemas.openxmlformats.org/officeDocument/2006/relationships/package" Target="../embeddings/Foglio_di_lavoro_di_Microsoft_Office_Excel3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36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ia\Desktop\VALERIA\relazione%20FS%202016-17\FOGLI%20EXEL\PRIMO%20QUADRIMESTRE%2016-17\MONITORAGGIO%201&#176;%20%20quadrimestre%2016-17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eria\Desktop\VALERIA\relazione%20FS%202016-17\FOGLI%20EXEL\SECONDO%20QUADRIMESTRE%2016-17\MONITORAGGIO%202&#176;%20quadrimestre%2016-17.xlsx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microsoft.com/office/2011/relationships/chartStyle" Target="style39.xml"/><Relationship Id="rId2" Type="http://schemas.microsoft.com/office/2011/relationships/chartColorStyle" Target="colors39.xml"/><Relationship Id="rId1" Type="http://schemas.openxmlformats.org/officeDocument/2006/relationships/package" Target="../embeddings/Foglio_di_lavoro_di_Microsoft_Office_Excel37.xlsx"/></Relationships>
</file>

<file path=ppt/charts/_rels/chart44.xml.rels><?xml version="1.0" encoding="UTF-8" standalone="yes"?>
<Relationships xmlns="http://schemas.openxmlformats.org/package/2006/relationships"><Relationship Id="rId3" Type="http://schemas.microsoft.com/office/2011/relationships/chartStyle" Target="style40.xml"/><Relationship Id="rId2" Type="http://schemas.microsoft.com/office/2011/relationships/chartColorStyle" Target="colors40.xml"/><Relationship Id="rId1" Type="http://schemas.openxmlformats.org/officeDocument/2006/relationships/package" Target="../embeddings/Foglio_di_lavoro_di_Microsoft_Office_Excel38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39.xlsx"/></Relationships>
</file>

<file path=ppt/charts/_rels/chart46.xml.rels><?xml version="1.0" encoding="UTF-8" standalone="yes"?>
<Relationships xmlns="http://schemas.openxmlformats.org/package/2006/relationships"><Relationship Id="rId3" Type="http://schemas.microsoft.com/office/2011/relationships/chartStyle" Target="style43.xml"/><Relationship Id="rId2" Type="http://schemas.microsoft.com/office/2011/relationships/chartColorStyle" Target="colors43.xml"/><Relationship Id="rId1" Type="http://schemas.openxmlformats.org/officeDocument/2006/relationships/package" Target="../embeddings/Foglio_di_lavoro_di_Microsoft_Office_Excel40.xlsx"/></Relationships>
</file>

<file path=ppt/charts/_rels/chart47.xml.rels><?xml version="1.0" encoding="UTF-8" standalone="yes"?>
<Relationships xmlns="http://schemas.openxmlformats.org/package/2006/relationships"><Relationship Id="rId3" Type="http://schemas.microsoft.com/office/2011/relationships/chartStyle" Target="style44.xml"/><Relationship Id="rId2" Type="http://schemas.microsoft.com/office/2011/relationships/chartColorStyle" Target="colors44.xml"/><Relationship Id="rId1" Type="http://schemas.openxmlformats.org/officeDocument/2006/relationships/package" Target="../embeddings/Foglio_di_lavoro_di_Microsoft_Office_Excel41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42.xlsx"/></Relationships>
</file>

<file path=ppt/charts/_rels/chart49.xml.rels><?xml version="1.0" encoding="UTF-8" standalone="yes"?>
<Relationships xmlns="http://schemas.openxmlformats.org/package/2006/relationships"><Relationship Id="rId3" Type="http://schemas.microsoft.com/office/2011/relationships/chartStyle" Target="style45.xml"/><Relationship Id="rId2" Type="http://schemas.microsoft.com/office/2011/relationships/chartColorStyle" Target="colors45.xml"/><Relationship Id="rId1" Type="http://schemas.openxmlformats.org/officeDocument/2006/relationships/package" Target="../embeddings/Foglio_di_lavoro_di_Microsoft_Office_Excel4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4.xlsx"/></Relationships>
</file>

<file path=ppt/charts/_rels/chart50.xml.rels><?xml version="1.0" encoding="UTF-8" standalone="yes"?>
<Relationships xmlns="http://schemas.openxmlformats.org/package/2006/relationships"><Relationship Id="rId3" Type="http://schemas.microsoft.com/office/2011/relationships/chartStyle" Target="style46.xml"/><Relationship Id="rId2" Type="http://schemas.microsoft.com/office/2011/relationships/chartColorStyle" Target="colors46.xml"/><Relationship Id="rId1" Type="http://schemas.openxmlformats.org/officeDocument/2006/relationships/package" Target="../embeddings/Foglio_di_lavoro_di_Microsoft_Office_Excel44.xlsx"/></Relationships>
</file>

<file path=ppt/charts/_rels/chart51.xml.rels><?xml version="1.0" encoding="UTF-8" standalone="yes"?>
<Relationships xmlns="http://schemas.openxmlformats.org/package/2006/relationships"><Relationship Id="rId3" Type="http://schemas.microsoft.com/office/2011/relationships/chartStyle" Target="style47.xml"/><Relationship Id="rId2" Type="http://schemas.microsoft.com/office/2011/relationships/chartColorStyle" Target="colors47.xml"/><Relationship Id="rId1" Type="http://schemas.openxmlformats.org/officeDocument/2006/relationships/package" Target="../embeddings/Foglio_di_lavoro_di_Microsoft_Office_Excel45.xlsx"/></Relationships>
</file>

<file path=ppt/charts/_rels/chart52.xml.rels><?xml version="1.0" encoding="UTF-8" standalone="yes"?>
<Relationships xmlns="http://schemas.openxmlformats.org/package/2006/relationships"><Relationship Id="rId3" Type="http://schemas.microsoft.com/office/2011/relationships/chartStyle" Target="style48.xml"/><Relationship Id="rId2" Type="http://schemas.microsoft.com/office/2011/relationships/chartColorStyle" Target="colors48.xml"/><Relationship Id="rId1" Type="http://schemas.openxmlformats.org/officeDocument/2006/relationships/package" Target="../embeddings/Foglio_di_lavoro_di_Microsoft_Office_Excel46.xlsx"/></Relationships>
</file>

<file path=ppt/charts/_rels/chart53.xml.rels><?xml version="1.0" encoding="UTF-8" standalone="yes"?>
<Relationships xmlns="http://schemas.openxmlformats.org/package/2006/relationships"><Relationship Id="rId3" Type="http://schemas.microsoft.com/office/2011/relationships/chartStyle" Target="style49.xml"/><Relationship Id="rId2" Type="http://schemas.microsoft.com/office/2011/relationships/chartColorStyle" Target="colors49.xml"/><Relationship Id="rId1" Type="http://schemas.openxmlformats.org/officeDocument/2006/relationships/package" Target="../embeddings/Foglio_di_lavoro_di_Microsoft_Office_Excel47.xlsx"/></Relationships>
</file>

<file path=ppt/charts/_rels/chart54.xml.rels><?xml version="1.0" encoding="UTF-8" standalone="yes"?>
<Relationships xmlns="http://schemas.openxmlformats.org/package/2006/relationships"><Relationship Id="rId3" Type="http://schemas.microsoft.com/office/2011/relationships/chartStyle" Target="style50.xml"/><Relationship Id="rId2" Type="http://schemas.microsoft.com/office/2011/relationships/chartColorStyle" Target="colors50.xml"/><Relationship Id="rId1" Type="http://schemas.openxmlformats.org/officeDocument/2006/relationships/package" Target="../embeddings/Foglio_di_lavoro_di_Microsoft_Office_Excel48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49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0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1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2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3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Foglio_di_lavoro_di_Microsoft_Office_Excel5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4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5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6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7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8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9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0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1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2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4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5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6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7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8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69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0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1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2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4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5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6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7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8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79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0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1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2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4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5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6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7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8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89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0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1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2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9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rotX val="75"/>
      <c:perspective val="30"/>
    </c:view3D>
    <c:plotArea>
      <c:layout/>
      <c:pie3DChart>
        <c:varyColors val="1"/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it-IT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Foglio1!$B$97:$H$97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Foglio1!$B$98:$H$98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3.25</c:v>
                </c:pt>
                <c:pt idx="3">
                  <c:v>6.75</c:v>
                </c:pt>
                <c:pt idx="4">
                  <c:v>6.25</c:v>
                </c:pt>
                <c:pt idx="5">
                  <c:v>4</c:v>
                </c:pt>
                <c:pt idx="6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'2°Q15-16'!$B$9:$H$9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 formatCode="0.00">
                  <c:v>5</c:v>
                </c:pt>
                <c:pt idx="3" formatCode="0.00">
                  <c:v>7.25</c:v>
                </c:pt>
                <c:pt idx="4" formatCode="0.00">
                  <c:v>6.25</c:v>
                </c:pt>
                <c:pt idx="5" formatCode="0.00">
                  <c:v>2</c:v>
                </c:pt>
                <c:pt idx="6" formatCode="0.00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Foglio1!$B$97:$H$97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Foglio1!$B$98:$H$98</c:f>
              <c:numCache>
                <c:formatCode>General</c:formatCode>
                <c:ptCount val="7"/>
                <c:pt idx="0">
                  <c:v>0.5</c:v>
                </c:pt>
                <c:pt idx="1">
                  <c:v>1.25</c:v>
                </c:pt>
                <c:pt idx="2">
                  <c:v>4.25</c:v>
                </c:pt>
                <c:pt idx="3">
                  <c:v>5.25</c:v>
                </c:pt>
                <c:pt idx="4">
                  <c:v>5</c:v>
                </c:pt>
                <c:pt idx="5">
                  <c:v>4.75</c:v>
                </c:pt>
                <c:pt idx="6">
                  <c:v>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Foglio1!$B$103:$H$103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Foglio1!$B$104:$H$104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6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Foglio1!$B$105:$H$105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Foglio1!$B$106:$H$106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2795904"/>
        <c:axId val="122797440"/>
      </c:barChart>
      <c:catAx>
        <c:axId val="1227959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797440"/>
        <c:crosses val="autoZero"/>
        <c:auto val="1"/>
        <c:lblAlgn val="ctr"/>
        <c:lblOffset val="100"/>
      </c:catAx>
      <c:valAx>
        <c:axId val="1227974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79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Foglio1!$B$103:$H$103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Foglio1!$B$104:$H$104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Foglio1!$B$105:$H$105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Foglio1!$B$106:$H$106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15710976"/>
        <c:axId val="115729152"/>
      </c:barChart>
      <c:catAx>
        <c:axId val="115710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729152"/>
        <c:crosses val="autoZero"/>
        <c:auto val="1"/>
        <c:lblAlgn val="ctr"/>
        <c:lblOffset val="100"/>
      </c:catAx>
      <c:valAx>
        <c:axId val="115729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71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'2°Q15-16'!$B$103:$H$103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'2°Q15-16'!$A$104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'2°Q15-16'!$B$104:$H$104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'2°Q15-16'!$A$105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'2°Q15-16'!$B$105:$H$105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'2°Q15-16'!$A$106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'2°Q15-16'!$B$102:$H$102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'2°Q15-16'!$B$106:$H$106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2941824"/>
        <c:axId val="122943360"/>
      </c:barChart>
      <c:catAx>
        <c:axId val="122941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943360"/>
        <c:crosses val="autoZero"/>
        <c:auto val="1"/>
        <c:lblAlgn val="ctr"/>
        <c:lblOffset val="100"/>
      </c:catAx>
      <c:valAx>
        <c:axId val="122943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94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Foglio1!$B$9:$H$9</c:f>
              <c:numCache>
                <c:formatCode>General</c:formatCode>
                <c:ptCount val="7"/>
                <c:pt idx="0">
                  <c:v>0</c:v>
                </c:pt>
                <c:pt idx="1">
                  <c:v>0.75</c:v>
                </c:pt>
                <c:pt idx="2" formatCode="0.00">
                  <c:v>2.75</c:v>
                </c:pt>
                <c:pt idx="3" formatCode="0.00">
                  <c:v>3</c:v>
                </c:pt>
                <c:pt idx="4" formatCode="0.00">
                  <c:v>4.25</c:v>
                </c:pt>
                <c:pt idx="5" formatCode="0.00">
                  <c:v>3</c:v>
                </c:pt>
                <c:pt idx="6" formatCode="0.00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'2°Q15-16'!$B$9:$H$9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 formatCode="0.00">
                  <c:v>5</c:v>
                </c:pt>
                <c:pt idx="3" formatCode="0.00">
                  <c:v>7.25</c:v>
                </c:pt>
                <c:pt idx="4" formatCode="0.00">
                  <c:v>6.25</c:v>
                </c:pt>
                <c:pt idx="5" formatCode="0.00">
                  <c:v>2</c:v>
                </c:pt>
                <c:pt idx="6" formatCode="0.00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Foglio1!$B$107:$H$107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Foglio1!$B$108:$H$108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2.25</c:v>
                </c:pt>
                <c:pt idx="3" formatCode="0.00">
                  <c:v>4.5</c:v>
                </c:pt>
                <c:pt idx="4">
                  <c:v>4.5</c:v>
                </c:pt>
                <c:pt idx="5">
                  <c:v>2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grafici2!$B$3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grafici2!$B$4:$B$14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0.25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grafici2!$C$3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grafici2!$C$4:$C$14</c:f>
              <c:numCache>
                <c:formatCode>General</c:formatCode>
                <c:ptCount val="11"/>
                <c:pt idx="0">
                  <c:v>0</c:v>
                </c:pt>
                <c:pt idx="1">
                  <c:v>0.25</c:v>
                </c:pt>
                <c:pt idx="2" formatCode="0.0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1.5</c:v>
                </c:pt>
                <c:pt idx="6">
                  <c:v>0.75</c:v>
                </c:pt>
                <c:pt idx="7">
                  <c:v>2</c:v>
                </c:pt>
                <c:pt idx="8">
                  <c:v>1.75</c:v>
                </c:pt>
                <c:pt idx="9">
                  <c:v>0.25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grafici2!$D$3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grafici2!$D$4:$D$14</c:f>
              <c:numCache>
                <c:formatCode>General</c:formatCode>
                <c:ptCount val="11"/>
                <c:pt idx="0">
                  <c:v>5</c:v>
                </c:pt>
                <c:pt idx="1">
                  <c:v>4.75</c:v>
                </c:pt>
                <c:pt idx="2">
                  <c:v>2.5</c:v>
                </c:pt>
                <c:pt idx="3">
                  <c:v>4.25</c:v>
                </c:pt>
                <c:pt idx="4">
                  <c:v>3.5</c:v>
                </c:pt>
                <c:pt idx="5">
                  <c:v>3.75</c:v>
                </c:pt>
                <c:pt idx="6">
                  <c:v>5</c:v>
                </c:pt>
                <c:pt idx="7">
                  <c:v>4.75</c:v>
                </c:pt>
                <c:pt idx="8">
                  <c:v>4.75</c:v>
                </c:pt>
                <c:pt idx="9">
                  <c:v>2</c:v>
                </c:pt>
                <c:pt idx="10">
                  <c:v>1.5</c:v>
                </c:pt>
              </c:numCache>
            </c:numRef>
          </c:val>
        </c:ser>
        <c:ser>
          <c:idx val="3"/>
          <c:order val="3"/>
          <c:tx>
            <c:strRef>
              <c:f>grafici2!$E$3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grafici2!$E$4:$E$14</c:f>
              <c:numCache>
                <c:formatCode>General</c:formatCode>
                <c:ptCount val="11"/>
                <c:pt idx="0">
                  <c:v>7.25</c:v>
                </c:pt>
                <c:pt idx="1">
                  <c:v>6.5</c:v>
                </c:pt>
                <c:pt idx="2">
                  <c:v>4</c:v>
                </c:pt>
                <c:pt idx="3">
                  <c:v>4.75</c:v>
                </c:pt>
                <c:pt idx="4">
                  <c:v>6.5</c:v>
                </c:pt>
                <c:pt idx="5">
                  <c:v>5.5</c:v>
                </c:pt>
                <c:pt idx="6">
                  <c:v>6.75</c:v>
                </c:pt>
                <c:pt idx="7">
                  <c:v>6</c:v>
                </c:pt>
                <c:pt idx="8">
                  <c:v>9.75</c:v>
                </c:pt>
                <c:pt idx="9">
                  <c:v>5</c:v>
                </c:pt>
                <c:pt idx="10">
                  <c:v>4.25</c:v>
                </c:pt>
              </c:numCache>
            </c:numRef>
          </c:val>
        </c:ser>
        <c:ser>
          <c:idx val="4"/>
          <c:order val="4"/>
          <c:tx>
            <c:strRef>
              <c:f>grafici2!$F$3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grafici2!$F$4:$F$14</c:f>
              <c:numCache>
                <c:formatCode>General</c:formatCode>
                <c:ptCount val="11"/>
                <c:pt idx="0">
                  <c:v>6.25</c:v>
                </c:pt>
                <c:pt idx="1">
                  <c:v>5</c:v>
                </c:pt>
                <c:pt idx="2">
                  <c:v>2.75</c:v>
                </c:pt>
                <c:pt idx="3">
                  <c:v>7</c:v>
                </c:pt>
                <c:pt idx="4">
                  <c:v>4.75</c:v>
                </c:pt>
                <c:pt idx="5">
                  <c:v>6.75</c:v>
                </c:pt>
                <c:pt idx="6">
                  <c:v>6</c:v>
                </c:pt>
                <c:pt idx="7">
                  <c:v>6.75</c:v>
                </c:pt>
                <c:pt idx="8">
                  <c:v>5.5</c:v>
                </c:pt>
                <c:pt idx="9">
                  <c:v>7.75</c:v>
                </c:pt>
                <c:pt idx="10">
                  <c:v>4</c:v>
                </c:pt>
              </c:numCache>
            </c:numRef>
          </c:val>
        </c:ser>
        <c:ser>
          <c:idx val="5"/>
          <c:order val="5"/>
          <c:tx>
            <c:strRef>
              <c:f>grafici2!$G$3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grafici2!$G$4:$G$14</c:f>
              <c:numCache>
                <c:formatCode>General</c:formatCode>
                <c:ptCount val="11"/>
                <c:pt idx="0">
                  <c:v>2</c:v>
                </c:pt>
                <c:pt idx="1">
                  <c:v>2.75</c:v>
                </c:pt>
                <c:pt idx="2" formatCode="0.0">
                  <c:v>1.5</c:v>
                </c:pt>
                <c:pt idx="3">
                  <c:v>5.75</c:v>
                </c:pt>
                <c:pt idx="4">
                  <c:v>2.75</c:v>
                </c:pt>
                <c:pt idx="5" formatCode="0.00">
                  <c:v>5</c:v>
                </c:pt>
                <c:pt idx="6" formatCode="0.00">
                  <c:v>4.25</c:v>
                </c:pt>
                <c:pt idx="7">
                  <c:v>4.5</c:v>
                </c:pt>
                <c:pt idx="8">
                  <c:v>1</c:v>
                </c:pt>
                <c:pt idx="9">
                  <c:v>5</c:v>
                </c:pt>
                <c:pt idx="10" formatCode="0.00">
                  <c:v>3.5</c:v>
                </c:pt>
              </c:numCache>
            </c:numRef>
          </c:val>
        </c:ser>
        <c:ser>
          <c:idx val="6"/>
          <c:order val="6"/>
          <c:tx>
            <c:strRef>
              <c:f>grafici2!$H$3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grafici2!$A$4:$A$14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grafici2!$H$4:$H$14</c:f>
              <c:numCache>
                <c:formatCode>General</c:formatCode>
                <c:ptCount val="11"/>
                <c:pt idx="0">
                  <c:v>0.5</c:v>
                </c:pt>
                <c:pt idx="1">
                  <c:v>0.75</c:v>
                </c:pt>
                <c:pt idx="2">
                  <c:v>0</c:v>
                </c:pt>
                <c:pt idx="3">
                  <c:v>3</c:v>
                </c:pt>
                <c:pt idx="4">
                  <c:v>1.25</c:v>
                </c:pt>
                <c:pt idx="5">
                  <c:v>1.5</c:v>
                </c:pt>
                <c:pt idx="6">
                  <c:v>1.25</c:v>
                </c:pt>
                <c:pt idx="7" formatCode="0.00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0.75</c:v>
                </c:pt>
              </c:numCache>
            </c:numRef>
          </c:val>
        </c:ser>
        <c:dLbls/>
        <c:gapWidth val="50"/>
        <c:overlap val="100"/>
        <c:axId val="115740032"/>
        <c:axId val="115745920"/>
      </c:barChart>
      <c:catAx>
        <c:axId val="1157400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745920"/>
        <c:crosses val="autoZero"/>
        <c:auto val="1"/>
        <c:lblAlgn val="ctr"/>
        <c:lblOffset val="100"/>
      </c:catAx>
      <c:valAx>
        <c:axId val="115745920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74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3.75</c:v>
                </c:pt>
                <c:pt idx="4">
                  <c:v>3.25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'!$C$20:$H$20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20</c:v>
                </c:pt>
                <c:pt idx="3">
                  <c:v>15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'1°Q15-16 '!$N$111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'!$N$112:$N$115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11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'1°Q15-16 '!$O$111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'!$O$112:$O$115</c:f>
              <c:numCache>
                <c:formatCode>General</c:formatCode>
                <c:ptCount val="4"/>
                <c:pt idx="0">
                  <c:v>26</c:v>
                </c:pt>
                <c:pt idx="1">
                  <c:v>54</c:v>
                </c:pt>
                <c:pt idx="2">
                  <c:v>32</c:v>
                </c:pt>
                <c:pt idx="3">
                  <c:v>19</c:v>
                </c:pt>
              </c:numCache>
            </c:numRef>
          </c:val>
        </c:ser>
        <c:ser>
          <c:idx val="2"/>
          <c:order val="2"/>
          <c:tx>
            <c:strRef>
              <c:f>'1°Q15-16 '!$P$111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'!$P$112:$P$115</c:f>
              <c:numCache>
                <c:formatCode>General</c:formatCode>
                <c:ptCount val="4"/>
                <c:pt idx="0">
                  <c:v>69</c:v>
                </c:pt>
                <c:pt idx="1">
                  <c:v>54</c:v>
                </c:pt>
                <c:pt idx="2">
                  <c:v>49</c:v>
                </c:pt>
                <c:pt idx="3">
                  <c:v>64</c:v>
                </c:pt>
              </c:numCache>
            </c:numRef>
          </c:val>
        </c:ser>
        <c:ser>
          <c:idx val="3"/>
          <c:order val="3"/>
          <c:tx>
            <c:strRef>
              <c:f>'1°Q15-16 '!$Q$111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'!$Q$112:$Q$115</c:f>
              <c:numCache>
                <c:formatCode>General</c:formatCode>
                <c:ptCount val="4"/>
                <c:pt idx="0">
                  <c:v>70</c:v>
                </c:pt>
                <c:pt idx="1">
                  <c:v>58</c:v>
                </c:pt>
                <c:pt idx="2">
                  <c:v>55</c:v>
                </c:pt>
                <c:pt idx="3">
                  <c:v>58</c:v>
                </c:pt>
              </c:numCache>
            </c:numRef>
          </c:val>
        </c:ser>
        <c:ser>
          <c:idx val="4"/>
          <c:order val="4"/>
          <c:tx>
            <c:strRef>
              <c:f>'1°Q15-16 '!$R$111</c:f>
              <c:strCache>
                <c:ptCount val="1"/>
                <c:pt idx="0">
                  <c:v>OTTO</c:v>
                </c:pt>
              </c:strCache>
            </c:strRef>
          </c:tx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'!$R$112:$R$115</c:f>
              <c:numCache>
                <c:formatCode>General</c:formatCode>
                <c:ptCount val="4"/>
                <c:pt idx="0">
                  <c:v>66</c:v>
                </c:pt>
                <c:pt idx="1">
                  <c:v>49</c:v>
                </c:pt>
                <c:pt idx="2">
                  <c:v>58</c:v>
                </c:pt>
                <c:pt idx="3">
                  <c:v>44</c:v>
                </c:pt>
              </c:numCache>
            </c:numRef>
          </c:val>
        </c:ser>
        <c:ser>
          <c:idx val="5"/>
          <c:order val="5"/>
          <c:tx>
            <c:strRef>
              <c:f>'1°Q15-16 '!$S$111</c:f>
              <c:strCache>
                <c:ptCount val="1"/>
                <c:pt idx="0">
                  <c:v>NOVE</c:v>
                </c:pt>
              </c:strCache>
            </c:strRef>
          </c:tx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'!$S$112:$S$115</c:f>
              <c:numCache>
                <c:formatCode>General</c:formatCode>
                <c:ptCount val="4"/>
                <c:pt idx="0">
                  <c:v>14</c:v>
                </c:pt>
                <c:pt idx="1">
                  <c:v>25</c:v>
                </c:pt>
                <c:pt idx="2">
                  <c:v>45</c:v>
                </c:pt>
                <c:pt idx="3">
                  <c:v>29</c:v>
                </c:pt>
              </c:numCache>
            </c:numRef>
          </c:val>
        </c:ser>
        <c:ser>
          <c:idx val="6"/>
          <c:order val="6"/>
          <c:tx>
            <c:strRef>
              <c:f>'1°Q15-16 '!$T$111</c:f>
              <c:strCache>
                <c:ptCount val="1"/>
                <c:pt idx="0">
                  <c:v>DIECI</c:v>
                </c:pt>
              </c:strCache>
            </c:strRef>
          </c:tx>
          <c:cat>
            <c:strRef>
              <c:f>'1°Q15-16 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'1°Q15-16 '!$T$112:$T$115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</c:ser>
        <c:overlap val="100"/>
        <c:axId val="58292480"/>
        <c:axId val="58995456"/>
      </c:barChart>
      <c:catAx>
        <c:axId val="582924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995456"/>
        <c:crosses val="autoZero"/>
        <c:auto val="1"/>
        <c:lblAlgn val="ctr"/>
        <c:lblOffset val="100"/>
      </c:catAx>
      <c:valAx>
        <c:axId val="589954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29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'1°Q15-16 '!$N$116:$T$116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'!$N$117:$T$117</c:f>
              <c:numCache>
                <c:formatCode>0.00</c:formatCode>
                <c:ptCount val="7"/>
                <c:pt idx="0">
                  <c:v>6</c:v>
                </c:pt>
                <c:pt idx="1">
                  <c:v>32.75</c:v>
                </c:pt>
                <c:pt idx="2">
                  <c:v>59</c:v>
                </c:pt>
                <c:pt idx="3">
                  <c:v>60.25</c:v>
                </c:pt>
                <c:pt idx="4">
                  <c:v>54.25</c:v>
                </c:pt>
                <c:pt idx="5">
                  <c:v>28.25</c:v>
                </c:pt>
                <c:pt idx="6">
                  <c:v>2.25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'2°Q15-16'!$N$111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'2°Q15-16'!$N$112:$N$115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'2°Q15-16'!$O$111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'2°Q15-16'!$O$112:$O$115</c:f>
              <c:numCache>
                <c:formatCode>General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'2°Q15-16'!$P$111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'2°Q15-16'!$P$112:$P$115</c:f>
              <c:numCache>
                <c:formatCode>General</c:formatCode>
                <c:ptCount val="4"/>
                <c:pt idx="0">
                  <c:v>61</c:v>
                </c:pt>
                <c:pt idx="1">
                  <c:v>59</c:v>
                </c:pt>
                <c:pt idx="2">
                  <c:v>52</c:v>
                </c:pt>
                <c:pt idx="3">
                  <c:v>51</c:v>
                </c:pt>
              </c:numCache>
            </c:numRef>
          </c:val>
        </c:ser>
        <c:ser>
          <c:idx val="3"/>
          <c:order val="3"/>
          <c:tx>
            <c:strRef>
              <c:f>'2°Q15-16'!$Q$111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'2°Q15-16'!$Q$112:$Q$115</c:f>
              <c:numCache>
                <c:formatCode>General</c:formatCode>
                <c:ptCount val="4"/>
                <c:pt idx="0">
                  <c:v>78</c:v>
                </c:pt>
                <c:pt idx="1">
                  <c:v>76</c:v>
                </c:pt>
                <c:pt idx="2">
                  <c:v>73</c:v>
                </c:pt>
                <c:pt idx="3">
                  <c:v>73</c:v>
                </c:pt>
              </c:numCache>
            </c:numRef>
          </c:val>
        </c:ser>
        <c:ser>
          <c:idx val="4"/>
          <c:order val="4"/>
          <c:tx>
            <c:strRef>
              <c:f>'2°Q15-16'!$R$111</c:f>
              <c:strCache>
                <c:ptCount val="1"/>
                <c:pt idx="0">
                  <c:v>OTTO</c:v>
                </c:pt>
              </c:strCache>
            </c:strRef>
          </c:tx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'2°Q15-16'!$R$112:$R$115</c:f>
              <c:numCache>
                <c:formatCode>General</c:formatCode>
                <c:ptCount val="4"/>
                <c:pt idx="0">
                  <c:v>49</c:v>
                </c:pt>
                <c:pt idx="1">
                  <c:v>42</c:v>
                </c:pt>
                <c:pt idx="2">
                  <c:v>53</c:v>
                </c:pt>
                <c:pt idx="3">
                  <c:v>68</c:v>
                </c:pt>
              </c:numCache>
            </c:numRef>
          </c:val>
        </c:ser>
        <c:ser>
          <c:idx val="5"/>
          <c:order val="5"/>
          <c:tx>
            <c:strRef>
              <c:f>'2°Q15-16'!$S$111</c:f>
              <c:strCache>
                <c:ptCount val="1"/>
                <c:pt idx="0">
                  <c:v>NOVE</c:v>
                </c:pt>
              </c:strCache>
            </c:strRef>
          </c:tx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'2°Q15-16'!$S$112:$S$115</c:f>
              <c:numCache>
                <c:formatCode>General</c:formatCode>
                <c:ptCount val="4"/>
                <c:pt idx="0">
                  <c:v>38</c:v>
                </c:pt>
                <c:pt idx="1">
                  <c:v>30</c:v>
                </c:pt>
                <c:pt idx="2">
                  <c:v>35</c:v>
                </c:pt>
                <c:pt idx="3">
                  <c:v>36</c:v>
                </c:pt>
              </c:numCache>
            </c:numRef>
          </c:val>
        </c:ser>
        <c:ser>
          <c:idx val="6"/>
          <c:order val="6"/>
          <c:tx>
            <c:strRef>
              <c:f>'2°Q15-16'!$T$111</c:f>
              <c:strCache>
                <c:ptCount val="1"/>
                <c:pt idx="0">
                  <c:v>DIECI</c:v>
                </c:pt>
              </c:strCache>
            </c:strRef>
          </c:tx>
          <c:cat>
            <c:strRef>
              <c:f>'2°Q15-16'!$L$112:$M$115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'2°Q15-16'!$T$112:$T$115</c:f>
              <c:numCache>
                <c:formatCode>General</c:formatCode>
                <c:ptCount val="4"/>
                <c:pt idx="0">
                  <c:v>10</c:v>
                </c:pt>
                <c:pt idx="1">
                  <c:v>12</c:v>
                </c:pt>
                <c:pt idx="2">
                  <c:v>13</c:v>
                </c:pt>
                <c:pt idx="3">
                  <c:v>8</c:v>
                </c:pt>
              </c:numCache>
            </c:numRef>
          </c:val>
        </c:ser>
        <c:overlap val="100"/>
        <c:axId val="36781440"/>
        <c:axId val="36820096"/>
      </c:barChart>
      <c:catAx>
        <c:axId val="367814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20096"/>
        <c:crosses val="autoZero"/>
        <c:auto val="1"/>
        <c:lblAlgn val="ctr"/>
        <c:lblOffset val="100"/>
      </c:catAx>
      <c:valAx>
        <c:axId val="368200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78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'2°Q15-16'!$N$116:$T$116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'2°Q15-16'!$N$117:$T$117</c:f>
              <c:numCache>
                <c:formatCode>0.00</c:formatCode>
                <c:ptCount val="7"/>
                <c:pt idx="0">
                  <c:v>1.25</c:v>
                </c:pt>
                <c:pt idx="1">
                  <c:v>5.5</c:v>
                </c:pt>
                <c:pt idx="2">
                  <c:v>55.75</c:v>
                </c:pt>
                <c:pt idx="3">
                  <c:v>75</c:v>
                </c:pt>
                <c:pt idx="4">
                  <c:v>53</c:v>
                </c:pt>
                <c:pt idx="5">
                  <c:v>34.75</c:v>
                </c:pt>
                <c:pt idx="6">
                  <c:v>10.75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1° QUADRIMESTRE</a:t>
            </a:r>
            <a:endParaRPr lang="en-US" sz="14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21607319918343543"/>
          <c:w val="0.78830008748906399"/>
          <c:h val="0.76530730533683289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comportamento!$M$4:$Q$4</c:f>
              <c:strCache>
                <c:ptCount val="5"/>
                <c:pt idx="0">
                  <c:v>SEI</c:v>
                </c:pt>
                <c:pt idx="1">
                  <c:v>SETTE</c:v>
                </c:pt>
                <c:pt idx="2">
                  <c:v>OTTO</c:v>
                </c:pt>
                <c:pt idx="3">
                  <c:v>NOVE</c:v>
                </c:pt>
                <c:pt idx="4">
                  <c:v>DIECI</c:v>
                </c:pt>
              </c:strCache>
            </c:strRef>
          </c:cat>
          <c:val>
            <c:numRef>
              <c:f>comportamento!$M$5:$Q$5</c:f>
              <c:numCache>
                <c:formatCode>0.00</c:formatCode>
                <c:ptCount val="5"/>
                <c:pt idx="0">
                  <c:v>0.42735042735042744</c:v>
                </c:pt>
                <c:pt idx="1">
                  <c:v>7.6923076923076925</c:v>
                </c:pt>
                <c:pt idx="2">
                  <c:v>52.136752136752143</c:v>
                </c:pt>
                <c:pt idx="3">
                  <c:v>35.470085470085465</c:v>
                </c:pt>
                <c:pt idx="4">
                  <c:v>23.4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externalData r:id="rId1"/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COMPORTAMENTO classi SECONDE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21607319918343548"/>
          <c:w val="0.78830008748906399"/>
          <c:h val="0.76530730533683289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'comportamento 2°Q'!$M$4:$Q$4</c:f>
              <c:strCache>
                <c:ptCount val="5"/>
                <c:pt idx="0">
                  <c:v>SEI</c:v>
                </c:pt>
                <c:pt idx="1">
                  <c:v>SETTE</c:v>
                </c:pt>
                <c:pt idx="2">
                  <c:v>OTTO</c:v>
                </c:pt>
                <c:pt idx="3">
                  <c:v>NOVE</c:v>
                </c:pt>
                <c:pt idx="4">
                  <c:v>DIECI</c:v>
                </c:pt>
              </c:strCache>
            </c:strRef>
          </c:cat>
          <c:val>
            <c:numRef>
              <c:f>'comportamento 2°Q'!$M$5:$Q$5</c:f>
              <c:numCache>
                <c:formatCode>0.00</c:formatCode>
                <c:ptCount val="5"/>
                <c:pt idx="0">
                  <c:v>0</c:v>
                </c:pt>
                <c:pt idx="1">
                  <c:v>5.4474708171206228</c:v>
                </c:pt>
                <c:pt idx="2">
                  <c:v>49.416342412451364</c:v>
                </c:pt>
                <c:pt idx="3">
                  <c:v>30.350194552529182</c:v>
                </c:pt>
                <c:pt idx="4">
                  <c:v>97.66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externalData r:id="rId1"/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'2°Q15-16'!$L$4:$M$4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'2°Q15-16'!$N$4:$T$4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11</c:v>
                </c:pt>
                <c:pt idx="4">
                  <c:v>5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'2°Q15-16'!$L$5:$M$5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'2°Q15-16'!$N$5:$T$5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4</c:v>
                </c:pt>
                <c:pt idx="4">
                  <c:v>0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</c:ser>
        <c:ser>
          <c:idx val="2"/>
          <c:order val="2"/>
          <c:tx>
            <c:strRef>
              <c:f>'2°Q15-16'!$L$6:$M$6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'2°Q15-16'!$N$6:$T$6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4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'2°Q15-16'!$L$7:$M$7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'2°Q15-16'!$N$7:$T$7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</c:ser>
        <c:dLbls/>
        <c:overlap val="100"/>
        <c:axId val="37171584"/>
        <c:axId val="37173120"/>
      </c:barChart>
      <c:catAx>
        <c:axId val="371715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73120"/>
        <c:crosses val="autoZero"/>
        <c:auto val="1"/>
        <c:lblAlgn val="ctr"/>
        <c:lblOffset val="100"/>
      </c:catAx>
      <c:valAx>
        <c:axId val="371731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7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'!$L$4:$M$4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'!$N$4:$T$4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'!$L$5:$M$5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'!$N$5:$T$5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'!$L$6:$M$6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'!$N$6:$T$6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5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'!$L$7:$M$7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'!$N$7:$T$7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overlap val="100"/>
        <c:axId val="150393216"/>
        <c:axId val="150401024"/>
      </c:barChart>
      <c:catAx>
        <c:axId val="1503932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401024"/>
        <c:crosses val="autoZero"/>
        <c:auto val="1"/>
        <c:lblAlgn val="ctr"/>
        <c:lblOffset val="100"/>
      </c:catAx>
      <c:valAx>
        <c:axId val="1504010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39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Foglio1!$N$8:$T$8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Foglio1!$N$9:$T$9</c:f>
              <c:numCache>
                <c:formatCode>0.0</c:formatCode>
                <c:ptCount val="7"/>
                <c:pt idx="0">
                  <c:v>0</c:v>
                </c:pt>
                <c:pt idx="1">
                  <c:v>2.5</c:v>
                </c:pt>
                <c:pt idx="2">
                  <c:v>5.75</c:v>
                </c:pt>
                <c:pt idx="3">
                  <c:v>6.25</c:v>
                </c:pt>
                <c:pt idx="4">
                  <c:v>5</c:v>
                </c:pt>
                <c:pt idx="5">
                  <c:v>3.5</c:v>
                </c:pt>
                <c:pt idx="6">
                  <c:v>0.1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</a:t>
            </a:r>
            <a:r>
              <a:rPr lang="it-IT" dirty="0" smtClean="0"/>
              <a:t>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Foglio1!$N$8:$T$8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Foglio1!$N$9:$T$9</c:f>
              <c:numCache>
                <c:formatCode>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6.25</c:v>
                </c:pt>
                <c:pt idx="3">
                  <c:v>7</c:v>
                </c:pt>
                <c:pt idx="4">
                  <c:v>4</c:v>
                </c:pt>
                <c:pt idx="5">
                  <c:v>5.25</c:v>
                </c:pt>
                <c:pt idx="6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2° Q '!$A$23:$B$23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2° Q 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'!$C$23:$H$23</c:f>
              <c:numCache>
                <c:formatCode>General</c:formatCode>
                <c:ptCount val="6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'ESITI 2° Q '!$A$24:$B$24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2° Q 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'!$C$24:$H$24</c:f>
              <c:numCache>
                <c:formatCode>General</c:formatCode>
                <c:ptCount val="6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7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2° Q '!$A$25:$B$25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2° Q 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'!$C$25:$H$25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2° Q '!$A$26:$B$26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2° Q 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'!$C$26:$H$26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</c:ser>
        <c:dLbls/>
        <c:overlap val="100"/>
        <c:axId val="100175232"/>
        <c:axId val="100185216"/>
      </c:barChart>
      <c:catAx>
        <c:axId val="100175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185216"/>
        <c:crosses val="autoZero"/>
        <c:auto val="1"/>
        <c:lblAlgn val="ctr"/>
        <c:lblOffset val="100"/>
      </c:catAx>
      <c:valAx>
        <c:axId val="100185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17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'2°Q15-16'!$L$4:$M$4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'2°Q15-16'!$N$4:$T$4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11</c:v>
                </c:pt>
                <c:pt idx="4">
                  <c:v>5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'2°Q15-16'!$L$5:$M$5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'2°Q15-16'!$N$5:$T$5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4</c:v>
                </c:pt>
                <c:pt idx="4">
                  <c:v>0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</c:ser>
        <c:ser>
          <c:idx val="2"/>
          <c:order val="2"/>
          <c:tx>
            <c:strRef>
              <c:f>'2°Q15-16'!$L$6:$M$6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'2°Q15-16'!$N$6:$T$6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4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'2°Q15-16'!$L$7:$M$7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'2°Q15-16'!$N$3:$T$3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'2°Q15-16'!$N$7:$T$7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</c:ser>
        <c:overlap val="100"/>
        <c:axId val="37102336"/>
        <c:axId val="37103872"/>
      </c:barChart>
      <c:catAx>
        <c:axId val="371023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03872"/>
        <c:crosses val="autoZero"/>
        <c:auto val="1"/>
        <c:lblAlgn val="ctr"/>
        <c:lblOffset val="100"/>
      </c:catAx>
      <c:valAx>
        <c:axId val="37103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10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'!$L$13:$M$13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'!$N$12:$T$12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'!$N$13:$T$13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9</c:v>
                </c:pt>
                <c:pt idx="4">
                  <c:v>8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'!$L$14:$M$14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'!$N$12:$T$12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'!$N$14:$T$14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'!$L$15:$M$15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'!$N$12:$T$12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'!$N$15:$T$15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8</c:v>
                </c:pt>
                <c:pt idx="3">
                  <c:v>9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'!$L$16:$M$16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'!$N$12:$T$12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'!$N$16:$T$16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4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overlap val="100"/>
        <c:axId val="93967872"/>
        <c:axId val="116982912"/>
      </c:barChart>
      <c:catAx>
        <c:axId val="939678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982912"/>
        <c:crosses val="autoZero"/>
        <c:auto val="1"/>
        <c:lblAlgn val="ctr"/>
        <c:lblOffset val="100"/>
      </c:catAx>
      <c:valAx>
        <c:axId val="1169829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96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Foglio1!$N$8:$T$8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Foglio1!$N$9:$T$9</c:f>
              <c:numCache>
                <c:formatCode>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6.25</c:v>
                </c:pt>
                <c:pt idx="3">
                  <c:v>7</c:v>
                </c:pt>
                <c:pt idx="4">
                  <c:v>4</c:v>
                </c:pt>
                <c:pt idx="5">
                  <c:v>5.25</c:v>
                </c:pt>
                <c:pt idx="6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Foglio1!$N$17:$T$17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Foglio1!$N$18:$T$18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>
                  <c:v>5.5</c:v>
                </c:pt>
                <c:pt idx="3">
                  <c:v>7.5</c:v>
                </c:pt>
                <c:pt idx="4">
                  <c:v>5.5</c:v>
                </c:pt>
                <c:pt idx="5">
                  <c:v>3.25</c:v>
                </c:pt>
                <c:pt idx="6">
                  <c:v>0.1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'2°Q15-16'!$L$23:$M$23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'2°Q15-16'!$N$23:$T$23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'2°Q15-16'!$L$24:$M$24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'2°Q15-16'!$N$24:$T$24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'2°Q15-16'!$L$25:$M$25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'2°Q15-16'!$N$25:$T$25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'2°Q15-16'!$L$26:$M$26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'2°Q15-16'!$N$26:$T$26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overlap val="100"/>
        <c:axId val="37476992"/>
        <c:axId val="86215296"/>
      </c:barChart>
      <c:catAx>
        <c:axId val="37476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6215296"/>
        <c:crosses val="autoZero"/>
        <c:auto val="1"/>
        <c:lblAlgn val="ctr"/>
        <c:lblOffset val="100"/>
      </c:catAx>
      <c:valAx>
        <c:axId val="862152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47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'!$L$23:$M$23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'!$N$23:$T$23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'!$L$24:$M$24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'!$N$24:$T$24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'!$L$25:$M$25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'!$N$25:$T$25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'!$L$26:$M$26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'!$N$22:$T$22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'!$N$26:$T$26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overlap val="100"/>
        <c:axId val="132934272"/>
        <c:axId val="133284224"/>
      </c:barChart>
      <c:catAx>
        <c:axId val="1329342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3284224"/>
        <c:crosses val="autoZero"/>
        <c:auto val="1"/>
        <c:lblAlgn val="ctr"/>
        <c:lblOffset val="100"/>
      </c:catAx>
      <c:valAx>
        <c:axId val="133284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293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Foglio1!$N$27:$T$27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Foglio1!$N$28:$T$28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>
                  <c:v>4.75</c:v>
                </c:pt>
                <c:pt idx="3">
                  <c:v>3.25</c:v>
                </c:pt>
                <c:pt idx="4">
                  <c:v>1.25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Foglio1!$N$27:$T$27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Foglio1!$N$28:$T$28</c:f>
              <c:numCache>
                <c:formatCode>General</c:formatCode>
                <c:ptCount val="7"/>
                <c:pt idx="0">
                  <c:v>0.25</c:v>
                </c:pt>
                <c:pt idx="1">
                  <c:v>4</c:v>
                </c:pt>
                <c:pt idx="2">
                  <c:v>3.75</c:v>
                </c:pt>
                <c:pt idx="3">
                  <c:v>2.75</c:v>
                </c:pt>
                <c:pt idx="4">
                  <c:v>1.25</c:v>
                </c:pt>
                <c:pt idx="5">
                  <c:v>0.75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'2°Q15-16'!$L$33:$M$33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'2°Q15-16'!$N$33:$T$33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11</c:v>
                </c:pt>
                <c:pt idx="5">
                  <c:v>6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'2°Q15-16'!$L$34:$M$34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'2°Q15-16'!$N$34:$T$34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8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'2°Q15-16'!$L$35:$M$35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'2°Q15-16'!$N$35:$T$35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12</c:v>
                </c:pt>
                <c:pt idx="4">
                  <c:v>7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'2°Q15-16'!$L$36:$M$36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'2°Q15-16'!$N$36:$T$36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6</c:v>
                </c:pt>
                <c:pt idx="5">
                  <c:v>10</c:v>
                </c:pt>
                <c:pt idx="6">
                  <c:v>1</c:v>
                </c:pt>
              </c:numCache>
            </c:numRef>
          </c:val>
        </c:ser>
        <c:overlap val="100"/>
        <c:axId val="37591296"/>
        <c:axId val="58290944"/>
      </c:barChart>
      <c:catAx>
        <c:axId val="375912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290944"/>
        <c:crosses val="autoZero"/>
        <c:auto val="1"/>
        <c:lblAlgn val="ctr"/>
        <c:lblOffset val="100"/>
      </c:catAx>
      <c:valAx>
        <c:axId val="582909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59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'!$L$33:$M$33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'!$N$33:$T$33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6</c:v>
                </c:pt>
                <c:pt idx="4">
                  <c:v>8</c:v>
                </c:pt>
                <c:pt idx="5">
                  <c:v>8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'1°Q15-16 '!$L$34:$M$34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'!$N$34:$T$34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9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'!$L$35:$M$35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'!$N$35:$T$35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14</c:v>
                </c:pt>
                <c:pt idx="4">
                  <c:v>8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'!$L$36:$M$36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'!$N$32:$T$32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'!$N$36:$T$36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6</c:v>
                </c:pt>
                <c:pt idx="4">
                  <c:v>9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overlap val="100"/>
        <c:axId val="134512640"/>
        <c:axId val="134786432"/>
      </c:barChart>
      <c:catAx>
        <c:axId val="1345126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4786432"/>
        <c:crosses val="autoZero"/>
        <c:auto val="1"/>
        <c:lblAlgn val="ctr"/>
        <c:lblOffset val="100"/>
      </c:catAx>
      <c:valAx>
        <c:axId val="1347864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451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1° </a:t>
            </a:r>
            <a:r>
              <a:rPr lang="en-US" sz="1800" b="1" dirty="0" err="1"/>
              <a:t>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1° Q'!$A$23:$B$23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1° Q'!$C$22:$H$22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Q'!$C$23:$H$23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8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'ESITI 1° Q'!$A$24:$B$24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1° Q'!$C$22:$H$22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Q'!$C$24:$H$24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6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2"/>
          <c:order val="2"/>
          <c:tx>
            <c:strRef>
              <c:f>'ESITI 1° Q'!$A$25:$B$25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1° Q'!$C$22:$H$22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Q'!$C$25:$H$25</c:f>
              <c:numCache>
                <c:formatCode>General</c:formatCode>
                <c:ptCount val="6"/>
                <c:pt idx="0">
                  <c:v>0</c:v>
                </c:pt>
                <c:pt idx="1">
                  <c:v>7</c:v>
                </c:pt>
                <c:pt idx="2">
                  <c:v>4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1° Q'!$A$26:$B$26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1° Q'!$C$22:$H$22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Q'!$C$26:$H$26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dLbls/>
        <c:overlap val="100"/>
        <c:axId val="99652352"/>
        <c:axId val="99653888"/>
      </c:barChart>
      <c:catAx>
        <c:axId val="996523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653888"/>
        <c:crosses val="autoZero"/>
        <c:auto val="1"/>
        <c:lblAlgn val="ctr"/>
        <c:lblOffset val="100"/>
      </c:catAx>
      <c:valAx>
        <c:axId val="99653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65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Foglio1!$N$37:$T$37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Foglio1!$N$38:$T$38</c:f>
              <c:numCache>
                <c:formatCode>0.00</c:formatCode>
                <c:ptCount val="7"/>
                <c:pt idx="0" formatCode="General">
                  <c:v>0</c:v>
                </c:pt>
                <c:pt idx="1">
                  <c:v>0</c:v>
                </c:pt>
                <c:pt idx="2" formatCode="General">
                  <c:v>2.75</c:v>
                </c:pt>
                <c:pt idx="3" formatCode="General">
                  <c:v>7</c:v>
                </c:pt>
                <c:pt idx="4" formatCode="General">
                  <c:v>7.5</c:v>
                </c:pt>
                <c:pt idx="5" formatCode="General">
                  <c:v>7</c:v>
                </c:pt>
                <c:pt idx="6" formatCode="General">
                  <c:v>1.75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Foglio1!$N$27:$T$27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Foglio1!$N$28:$T$28</c:f>
              <c:numCache>
                <c:formatCode>General</c:formatCode>
                <c:ptCount val="7"/>
                <c:pt idx="0">
                  <c:v>0.25</c:v>
                </c:pt>
                <c:pt idx="1">
                  <c:v>4</c:v>
                </c:pt>
                <c:pt idx="2">
                  <c:v>3.75</c:v>
                </c:pt>
                <c:pt idx="3">
                  <c:v>2.75</c:v>
                </c:pt>
                <c:pt idx="4">
                  <c:v>1.25</c:v>
                </c:pt>
                <c:pt idx="5">
                  <c:v>0.75000000000000022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'2°Q15-16'!$L$43:$M$43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'2°Q15-16'!$N$43:$T$43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5</c:v>
                </c:pt>
                <c:pt idx="4">
                  <c:v>9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'2°Q15-16'!$L$44:$M$44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'2°Q15-16'!$N$44:$T$44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10</c:v>
                </c:pt>
                <c:pt idx="4">
                  <c:v>6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'2°Q15-16'!$L$45:$M$45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'2°Q15-16'!$N$45:$T$45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10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'2°Q15-16'!$L$46:$M$46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'2°Q15-16'!$N$46:$T$46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3</c:v>
                </c:pt>
                <c:pt idx="4">
                  <c:v>10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overlap val="100"/>
        <c:axId val="37647872"/>
        <c:axId val="37649408"/>
      </c:barChart>
      <c:catAx>
        <c:axId val="376478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649408"/>
        <c:crosses val="autoZero"/>
        <c:auto val="1"/>
        <c:lblAlgn val="ctr"/>
        <c:lblOffset val="100"/>
      </c:catAx>
      <c:valAx>
        <c:axId val="376494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64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'!$L$43:$M$43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'!$N$43:$T$43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  <c:pt idx="4">
                  <c:v>8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'!$L$44:$M$44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'!$N$44:$T$44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9</c:v>
                </c:pt>
                <c:pt idx="4">
                  <c:v>6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'!$L$45:$M$45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'!$N$45:$T$45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9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'1°Q15-16 '!$L$46:$M$46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'!$N$42:$T$42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'!$N$46:$T$46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</c:ser>
        <c:overlap val="100"/>
        <c:axId val="57298304"/>
        <c:axId val="57583488"/>
      </c:barChart>
      <c:catAx>
        <c:axId val="572983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583488"/>
        <c:crosses val="autoZero"/>
        <c:auto val="1"/>
        <c:lblAlgn val="ctr"/>
        <c:lblOffset val="100"/>
      </c:catAx>
      <c:valAx>
        <c:axId val="575834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729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Foglio1!$N$47:$T$47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Foglio1!$N$48:$T$48</c:f>
              <c:numCache>
                <c:formatCode>General</c:formatCode>
                <c:ptCount val="7"/>
                <c:pt idx="0">
                  <c:v>0.25</c:v>
                </c:pt>
                <c:pt idx="1">
                  <c:v>0.25</c:v>
                </c:pt>
                <c:pt idx="2">
                  <c:v>4.25</c:v>
                </c:pt>
                <c:pt idx="3">
                  <c:v>7</c:v>
                </c:pt>
                <c:pt idx="4">
                  <c:v>7</c:v>
                </c:pt>
                <c:pt idx="5" formatCode="0.00">
                  <c:v>3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Foglio1!$N$47:$T$47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Foglio1!$N$48:$T$48</c:f>
              <c:numCache>
                <c:formatCode>General</c:formatCode>
                <c:ptCount val="7"/>
                <c:pt idx="0">
                  <c:v>0.25</c:v>
                </c:pt>
                <c:pt idx="1">
                  <c:v>1.5</c:v>
                </c:pt>
                <c:pt idx="2">
                  <c:v>4.25</c:v>
                </c:pt>
                <c:pt idx="3">
                  <c:v>7.75</c:v>
                </c:pt>
                <c:pt idx="4">
                  <c:v>5.75</c:v>
                </c:pt>
                <c:pt idx="5" formatCode="0.00">
                  <c:v>3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'2°Q15-16'!$L$53:$M$53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'2°Q15-16'!$N$53:$T$53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12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'2°Q15-16'!$L$54:$M$54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'2°Q15-16'!$N$54:$T$54</c:f>
              <c:numCache>
                <c:formatCode>General</c:formatCode>
                <c:ptCount val="7"/>
                <c:pt idx="0">
                  <c:v>1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'2°Q15-16'!$L$55:$M$55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'2°Q15-16'!$N$55:$T$55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10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'2°Q15-16'!$L$56:$M$56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'2°Q15-16'!$N$56:$T$56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9</c:v>
                </c:pt>
                <c:pt idx="5">
                  <c:v>6</c:v>
                </c:pt>
                <c:pt idx="6">
                  <c:v>4</c:v>
                </c:pt>
              </c:numCache>
            </c:numRef>
          </c:val>
        </c:ser>
        <c:overlap val="100"/>
        <c:axId val="64823680"/>
        <c:axId val="64825216"/>
      </c:barChart>
      <c:catAx>
        <c:axId val="64823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4825216"/>
        <c:crosses val="autoZero"/>
        <c:auto val="1"/>
        <c:lblAlgn val="ctr"/>
        <c:lblOffset val="100"/>
      </c:catAx>
      <c:valAx>
        <c:axId val="64825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482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'!$L$53:$M$53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'!$N$53:$T$53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13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'!$L$54:$M$54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'!$N$54:$T$54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'!$L$55:$M$55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'!$N$55:$T$55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10</c:v>
                </c:pt>
                <c:pt idx="4">
                  <c:v>4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'!$L$56:$M$56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'!$N$52:$T$52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'!$N$56:$T$56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  <c:pt idx="5">
                  <c:v>8</c:v>
                </c:pt>
                <c:pt idx="6">
                  <c:v>0</c:v>
                </c:pt>
              </c:numCache>
            </c:numRef>
          </c:val>
        </c:ser>
        <c:overlap val="100"/>
        <c:axId val="151474560"/>
        <c:axId val="151720320"/>
      </c:barChart>
      <c:catAx>
        <c:axId val="1514745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720320"/>
        <c:crosses val="autoZero"/>
        <c:auto val="1"/>
        <c:lblAlgn val="ctr"/>
        <c:lblOffset val="100"/>
      </c:catAx>
      <c:valAx>
        <c:axId val="1517203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47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Foglio1!$N$57:$T$57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Foglio1!$N$58:$T$58</c:f>
              <c:numCache>
                <c:formatCode>General</c:formatCode>
                <c:ptCount val="7"/>
                <c:pt idx="0">
                  <c:v>0.25</c:v>
                </c:pt>
                <c:pt idx="1">
                  <c:v>1.25</c:v>
                </c:pt>
                <c:pt idx="2">
                  <c:v>6.5</c:v>
                </c:pt>
                <c:pt idx="3">
                  <c:v>7</c:v>
                </c:pt>
                <c:pt idx="4">
                  <c:v>5.5</c:v>
                </c:pt>
                <c:pt idx="5">
                  <c:v>2.5</c:v>
                </c:pt>
                <c:pt idx="6" formatCode="0.00">
                  <c:v>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Foglio1!$N$57:$T$57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Foglio1!$N$58:$T$58</c:f>
              <c:numCache>
                <c:formatCode>General</c:formatCode>
                <c:ptCount val="7"/>
                <c:pt idx="0">
                  <c:v>0.25</c:v>
                </c:pt>
                <c:pt idx="1">
                  <c:v>2.5</c:v>
                </c:pt>
                <c:pt idx="2">
                  <c:v>6</c:v>
                </c:pt>
                <c:pt idx="3">
                  <c:v>8.75</c:v>
                </c:pt>
                <c:pt idx="4">
                  <c:v>3.75</c:v>
                </c:pt>
                <c:pt idx="5">
                  <c:v>2.75</c:v>
                </c:pt>
                <c:pt idx="6" formatCode="0.00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dLbls>
          <c:showCatName val="1"/>
          <c:showPercent val="1"/>
        </c:dLbls>
        <c:firstSliceAng val="0"/>
      </c:pieChart>
    </c:plotArea>
    <c:plotVisOnly val="1"/>
    <c:dispBlanksAs val="zero"/>
  </c:chart>
  <c:externalData r:id="rId1"/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'2°Q15-16'!$L$63:$M$63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'2°Q15-16'!$N$63:$T$63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8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'2°Q15-16'!$L$64:$M$64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'2°Q15-16'!$N$64:$T$64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8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'2°Q15-16'!$L$65:$M$65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'2°Q15-16'!$N$65:$T$65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'2°Q15-16'!$L$66:$M$66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'2°Q15-16'!$N$66:$T$66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4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overlap val="100"/>
        <c:axId val="65021056"/>
        <c:axId val="140434048"/>
      </c:barChart>
      <c:catAx>
        <c:axId val="650210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434048"/>
        <c:crosses val="autoZero"/>
        <c:auto val="1"/>
        <c:lblAlgn val="ctr"/>
        <c:lblOffset val="100"/>
      </c:catAx>
      <c:valAx>
        <c:axId val="140434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502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'!$L$63:$M$63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'!$N$63:$T$63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11</c:v>
                </c:pt>
                <c:pt idx="3">
                  <c:v>5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'!$L$64:$M$64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'!$N$64:$T$64</c:f>
              <c:numCache>
                <c:formatCode>General</c:formatCode>
                <c:ptCount val="7"/>
                <c:pt idx="0">
                  <c:v>5</c:v>
                </c:pt>
                <c:pt idx="1">
                  <c:v>6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'1°Q15-16 '!$L$65:$M$65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'!$N$65:$T$65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3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'!$L$66:$M$66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'!$N$62:$T$62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'!$N$66:$T$66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overlap val="100"/>
        <c:axId val="163407744"/>
        <c:axId val="164471936"/>
      </c:barChart>
      <c:catAx>
        <c:axId val="1634077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4471936"/>
        <c:crosses val="autoZero"/>
        <c:auto val="1"/>
        <c:lblAlgn val="ctr"/>
        <c:lblOffset val="100"/>
      </c:catAx>
      <c:valAx>
        <c:axId val="164471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340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Foglio1!$N$67:$T$67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Foglio1!$N$68:$T$68</c:f>
              <c:numCache>
                <c:formatCode>General</c:formatCode>
                <c:ptCount val="7"/>
                <c:pt idx="0">
                  <c:v>0</c:v>
                </c:pt>
                <c:pt idx="1">
                  <c:v>0.75</c:v>
                </c:pt>
                <c:pt idx="2">
                  <c:v>9.75</c:v>
                </c:pt>
                <c:pt idx="3">
                  <c:v>6</c:v>
                </c:pt>
                <c:pt idx="4">
                  <c:v>3.25</c:v>
                </c:pt>
                <c:pt idx="5">
                  <c:v>1.5</c:v>
                </c:pt>
                <c:pt idx="6">
                  <c:v>0.75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Foglio1!$N$67:$T$67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Foglio1!$N$68:$T$68</c:f>
              <c:numCache>
                <c:formatCode>General</c:formatCode>
                <c:ptCount val="7"/>
                <c:pt idx="0">
                  <c:v>1.5</c:v>
                </c:pt>
                <c:pt idx="1">
                  <c:v>4.75</c:v>
                </c:pt>
                <c:pt idx="2">
                  <c:v>5.5</c:v>
                </c:pt>
                <c:pt idx="3">
                  <c:v>4.75</c:v>
                </c:pt>
                <c:pt idx="4">
                  <c:v>4.75</c:v>
                </c:pt>
                <c:pt idx="5">
                  <c:v>1.5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'2°Q15-16'!$L$73:$M$73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'2°Q15-16'!$N$73:$T$73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  <c:pt idx="5">
                  <c:v>11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'2°Q15-16'!$L$74:$M$74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'2°Q15-16'!$N$74:$T$74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3</c:v>
                </c:pt>
                <c:pt idx="4">
                  <c:v>11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'2°Q15-16'!$L$75:$M$75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'2°Q15-16'!$N$75:$T$75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7</c:v>
                </c:pt>
                <c:pt idx="4">
                  <c:v>8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'2°Q15-16'!$L$76:$M$76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'2°Q15-16'!$N$76:$T$76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13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overlap val="100"/>
        <c:axId val="66193280"/>
        <c:axId val="66194816"/>
      </c:barChart>
      <c:catAx>
        <c:axId val="661932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194816"/>
        <c:crosses val="autoZero"/>
        <c:auto val="1"/>
        <c:lblAlgn val="ctr"/>
        <c:lblOffset val="100"/>
      </c:catAx>
      <c:valAx>
        <c:axId val="661948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19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'!$L$73:$M$73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'!$N$73:$T$73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9</c:v>
                </c:pt>
                <c:pt idx="5">
                  <c:v>8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'1°Q15-16 '!$L$74:$M$74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'!$N$74:$T$74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11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'!$L$75:$M$75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'!$N$75:$T$75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8</c:v>
                </c:pt>
                <c:pt idx="4">
                  <c:v>5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'1°Q15-16 '!$L$76:$M$76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'!$N$72:$T$72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'!$N$76:$T$76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8</c:v>
                </c:pt>
                <c:pt idx="3">
                  <c:v>13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overlap val="100"/>
        <c:axId val="161457664"/>
        <c:axId val="163008512"/>
      </c:barChart>
      <c:catAx>
        <c:axId val="1614576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3008512"/>
        <c:crosses val="autoZero"/>
        <c:auto val="1"/>
        <c:lblAlgn val="ctr"/>
        <c:lblOffset val="100"/>
      </c:catAx>
      <c:valAx>
        <c:axId val="163008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145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Foglio1!$N$77:$T$77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Foglio1!$N$78:$T$78</c:f>
              <c:numCache>
                <c:formatCode>0.00</c:formatCode>
                <c:ptCount val="7"/>
                <c:pt idx="0" formatCode="General">
                  <c:v>0.25</c:v>
                </c:pt>
                <c:pt idx="1">
                  <c:v>1</c:v>
                </c:pt>
                <c:pt idx="2" formatCode="General">
                  <c:v>4.5</c:v>
                </c:pt>
                <c:pt idx="3" formatCode="General">
                  <c:v>6.25</c:v>
                </c:pt>
                <c:pt idx="4" formatCode="General">
                  <c:v>7.25</c:v>
                </c:pt>
                <c:pt idx="5" formatCode="General">
                  <c:v>4.5</c:v>
                </c:pt>
                <c:pt idx="6" formatCode="General">
                  <c:v>2.25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Foglio1!$N$77:$T$77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Foglio1!$N$78:$T$78</c:f>
              <c:numCache>
                <c:formatCode>0.00</c:formatCode>
                <c:ptCount val="7"/>
                <c:pt idx="0" formatCode="General">
                  <c:v>0.5</c:v>
                </c:pt>
                <c:pt idx="1">
                  <c:v>1.75</c:v>
                </c:pt>
                <c:pt idx="2" formatCode="General">
                  <c:v>3.75</c:v>
                </c:pt>
                <c:pt idx="3" formatCode="General">
                  <c:v>6.75</c:v>
                </c:pt>
                <c:pt idx="4" formatCode="General">
                  <c:v>6.75</c:v>
                </c:pt>
                <c:pt idx="5" formatCode="General">
                  <c:v>5</c:v>
                </c:pt>
                <c:pt idx="6" formatCode="General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'2°Q15-16'!$L$83:$M$83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'2°Q15-16'!$N$83:$T$83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11</c:v>
                </c:pt>
                <c:pt idx="4">
                  <c:v>3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'2°Q15-16'!$L$84:$M$84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'2°Q15-16'!$N$84:$T$84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'2°Q15-16'!$L$85:$M$85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'2°Q15-16'!$N$85:$T$85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6</c:v>
                </c:pt>
                <c:pt idx="5">
                  <c:v>6</c:v>
                </c:pt>
                <c:pt idx="6">
                  <c:v>3</c:v>
                </c:pt>
              </c:numCache>
            </c:numRef>
          </c:val>
        </c:ser>
        <c:ser>
          <c:idx val="3"/>
          <c:order val="3"/>
          <c:tx>
            <c:strRef>
              <c:f>'2°Q15-16'!$L$86:$M$86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'2°Q15-16'!$N$86:$T$86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11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overlap val="100"/>
        <c:axId val="66489728"/>
        <c:axId val="66537728"/>
      </c:barChart>
      <c:catAx>
        <c:axId val="664897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537728"/>
        <c:crosses val="autoZero"/>
        <c:auto val="1"/>
        <c:lblAlgn val="ctr"/>
        <c:lblOffset val="100"/>
      </c:catAx>
      <c:valAx>
        <c:axId val="66537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48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'!$L$83:$M$83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'!$N$83:$T$83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3</c:v>
                </c:pt>
                <c:pt idx="3">
                  <c:v>9</c:v>
                </c:pt>
                <c:pt idx="4">
                  <c:v>7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'!$L$84:$M$84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'!$N$84:$T$84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'!$L$85:$M$85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'!$N$85:$T$85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'1°Q15-16 '!$L$86:$M$86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'!$N$82:$T$82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'!$N$86:$T$86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12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66290944"/>
        <c:axId val="167735680"/>
      </c:barChart>
      <c:catAx>
        <c:axId val="166290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7735680"/>
        <c:crosses val="autoZero"/>
        <c:auto val="1"/>
        <c:lblAlgn val="ctr"/>
        <c:lblOffset val="100"/>
      </c:catAx>
      <c:valAx>
        <c:axId val="1677356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629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dLbls>
          <c:showVal val="1"/>
          <c:showCatName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Foglio1!$N$87:$T$87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Foglio1!$N$88:$T$88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5.75</c:v>
                </c:pt>
                <c:pt idx="3">
                  <c:v>6.75</c:v>
                </c:pt>
                <c:pt idx="4" formatCode="0.00">
                  <c:v>6.25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Foglio1!$N$87:$T$87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Foglio1!$N$88:$T$88</c:f>
              <c:numCache>
                <c:formatCode>General</c:formatCode>
                <c:ptCount val="7"/>
                <c:pt idx="0">
                  <c:v>0.5</c:v>
                </c:pt>
                <c:pt idx="1">
                  <c:v>3.75</c:v>
                </c:pt>
                <c:pt idx="2">
                  <c:v>5.5</c:v>
                </c:pt>
                <c:pt idx="3">
                  <c:v>7.25</c:v>
                </c:pt>
                <c:pt idx="4" formatCode="0.00">
                  <c:v>5</c:v>
                </c:pt>
                <c:pt idx="5">
                  <c:v>1.75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'2°Q15-16'!$L$93:$M$93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'2°Q15-16'!$N$93:$T$93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12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'2°Q15-16'!$L$94:$M$94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'2°Q15-16'!$N$94:$T$94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'2°Q15-16'!$L$95:$M$95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'2°Q15-16'!$N$95:$T$95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5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'2°Q15-16'!$L$96:$M$96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'2°Q15-16'!$N$96:$T$96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17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66669184"/>
        <c:axId val="71958528"/>
      </c:barChart>
      <c:catAx>
        <c:axId val="666691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958528"/>
        <c:crosses val="autoZero"/>
        <c:auto val="1"/>
        <c:lblAlgn val="ctr"/>
        <c:lblOffset val="100"/>
      </c:catAx>
      <c:valAx>
        <c:axId val="71958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66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'!$L$93:$M$93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'!$N$93:$T$93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'!$L$94:$M$94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'!$N$94:$T$94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17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'!$L$95:$M$95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'!$N$95:$T$95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'!$L$96:$M$96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'!$N$92:$T$92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'!$N$96:$T$96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13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72096000"/>
        <c:axId val="84598784"/>
      </c:barChart>
      <c:catAx>
        <c:axId val="720960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598784"/>
        <c:crosses val="autoZero"/>
        <c:auto val="1"/>
        <c:lblAlgn val="ctr"/>
        <c:lblOffset val="100"/>
      </c:catAx>
      <c:valAx>
        <c:axId val="845987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09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Foglio1!$N$97:$T$97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Foglio1!$N$98:$T$98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3.25</c:v>
                </c:pt>
                <c:pt idx="3">
                  <c:v>13.5</c:v>
                </c:pt>
                <c:pt idx="4" formatCode="0.00">
                  <c:v>2.25</c:v>
                </c:pt>
                <c:pt idx="5">
                  <c:v>0.75</c:v>
                </c:pt>
                <c:pt idx="6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Foglio1!$N$97:$T$97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Foglio1!$N$98:$T$98</c:f>
              <c:numCache>
                <c:formatCode>General</c:formatCode>
                <c:ptCount val="7"/>
                <c:pt idx="0">
                  <c:v>0.25</c:v>
                </c:pt>
                <c:pt idx="1">
                  <c:v>0.5</c:v>
                </c:pt>
                <c:pt idx="2">
                  <c:v>4.5</c:v>
                </c:pt>
                <c:pt idx="3">
                  <c:v>12.75</c:v>
                </c:pt>
                <c:pt idx="4" formatCode="0.00">
                  <c:v>1.5</c:v>
                </c:pt>
                <c:pt idx="5">
                  <c:v>0.5</c:v>
                </c:pt>
                <c:pt idx="6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'2°Q15-16'!$L$103:$M$103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'2°Q15-16'!$N$103:$T$103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6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'2°Q15-16'!$L$104:$M$104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'2°Q15-16'!$N$104:$T$104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'2°Q15-16'!$L$105:$M$105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'2°Q15-16'!$N$105:$T$105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'2°Q15-16'!$L$106:$M$106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'2°Q15-16'!$N$106:$T$106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72402432"/>
        <c:axId val="72403968"/>
      </c:barChart>
      <c:catAx>
        <c:axId val="724024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403968"/>
        <c:crosses val="autoZero"/>
        <c:auto val="1"/>
        <c:lblAlgn val="ctr"/>
        <c:lblOffset val="100"/>
      </c:catAx>
      <c:valAx>
        <c:axId val="724039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40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'!$L$103:$M$103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'!$N$103:$T$103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'!$L$104:$M$104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'!$N$104:$T$104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'!$L$105:$M$105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'!$N$105:$T$105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'!$L$106:$M$106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'!$N$102:$T$102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'!$N$106:$T$106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34807552"/>
        <c:axId val="141420032"/>
      </c:barChart>
      <c:catAx>
        <c:axId val="1348075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1420032"/>
        <c:crosses val="autoZero"/>
        <c:auto val="1"/>
        <c:lblAlgn val="ctr"/>
        <c:lblOffset val="100"/>
      </c:catAx>
      <c:valAx>
        <c:axId val="1414200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480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Foglio1!$N$107:$T$107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Foglio1!$N$108:$T$108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 formatCode="General">
                  <c:v>4</c:v>
                </c:pt>
                <c:pt idx="3" formatCode="General">
                  <c:v>3.5</c:v>
                </c:pt>
                <c:pt idx="4" formatCode="General">
                  <c:v>3.75</c:v>
                </c:pt>
                <c:pt idx="5" formatCode="General">
                  <c:v>1.75</c:v>
                </c:pt>
                <c:pt idx="6" formatCode="General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Foglio1!$N$107:$T$107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Foglio1!$N$108:$T$108</c:f>
              <c:numCache>
                <c:formatCode>0.00</c:formatCode>
                <c:ptCount val="7"/>
                <c:pt idx="0">
                  <c:v>0</c:v>
                </c:pt>
                <c:pt idx="1">
                  <c:v>1.5</c:v>
                </c:pt>
                <c:pt idx="2" formatCode="General">
                  <c:v>5</c:v>
                </c:pt>
                <c:pt idx="3" formatCode="General">
                  <c:v>4</c:v>
                </c:pt>
                <c:pt idx="4" formatCode="General">
                  <c:v>1.75</c:v>
                </c:pt>
                <c:pt idx="5" formatCode="General">
                  <c:v>0.75</c:v>
                </c:pt>
                <c:pt idx="6" formatCode="General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grafici2!$B$18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grafici2!$B$19:$B$29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0.25</c:v>
                </c:pt>
                <c:pt idx="3">
                  <c:v>0</c:v>
                </c:pt>
                <c:pt idx="4">
                  <c:v>0.25</c:v>
                </c:pt>
                <c:pt idx="5">
                  <c:v>0.25</c:v>
                </c:pt>
                <c:pt idx="6">
                  <c:v>1.5</c:v>
                </c:pt>
                <c:pt idx="7">
                  <c:v>0.5</c:v>
                </c:pt>
                <c:pt idx="8">
                  <c:v>0.5</c:v>
                </c:pt>
                <c:pt idx="9">
                  <c:v>0.25</c:v>
                </c:pt>
                <c:pt idx="10" formatCode="0.00">
                  <c:v>0</c:v>
                </c:pt>
              </c:numCache>
            </c:numRef>
          </c:val>
        </c:ser>
        <c:ser>
          <c:idx val="1"/>
          <c:order val="1"/>
          <c:tx>
            <c:strRef>
              <c:f>grafici2!$C$18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grafici2!$C$19:$C$29</c:f>
              <c:numCache>
                <c:formatCode>General</c:formatCode>
                <c:ptCount val="11"/>
                <c:pt idx="0">
                  <c:v>2.5</c:v>
                </c:pt>
                <c:pt idx="1">
                  <c:v>1.25</c:v>
                </c:pt>
                <c:pt idx="2">
                  <c:v>4</c:v>
                </c:pt>
                <c:pt idx="3">
                  <c:v>0.5</c:v>
                </c:pt>
                <c:pt idx="4">
                  <c:v>1.5</c:v>
                </c:pt>
                <c:pt idx="5">
                  <c:v>2.5</c:v>
                </c:pt>
                <c:pt idx="6">
                  <c:v>4.75</c:v>
                </c:pt>
                <c:pt idx="7">
                  <c:v>1.75</c:v>
                </c:pt>
                <c:pt idx="8">
                  <c:v>3.75</c:v>
                </c:pt>
                <c:pt idx="9">
                  <c:v>0.5</c:v>
                </c:pt>
                <c:pt idx="10">
                  <c:v>1.5</c:v>
                </c:pt>
              </c:numCache>
            </c:numRef>
          </c:val>
        </c:ser>
        <c:ser>
          <c:idx val="2"/>
          <c:order val="2"/>
          <c:tx>
            <c:strRef>
              <c:f>grafici2!$D$18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grafici2!$D$19:$D$29</c:f>
              <c:numCache>
                <c:formatCode>General</c:formatCode>
                <c:ptCount val="11"/>
                <c:pt idx="0">
                  <c:v>5.75</c:v>
                </c:pt>
                <c:pt idx="1">
                  <c:v>5.5</c:v>
                </c:pt>
                <c:pt idx="2">
                  <c:v>3.75</c:v>
                </c:pt>
                <c:pt idx="3">
                  <c:v>4.25</c:v>
                </c:pt>
                <c:pt idx="4">
                  <c:v>4.25</c:v>
                </c:pt>
                <c:pt idx="5">
                  <c:v>6</c:v>
                </c:pt>
                <c:pt idx="6">
                  <c:v>5.5</c:v>
                </c:pt>
                <c:pt idx="7">
                  <c:v>3.75</c:v>
                </c:pt>
                <c:pt idx="8">
                  <c:v>5.5</c:v>
                </c:pt>
                <c:pt idx="9">
                  <c:v>4.5</c:v>
                </c:pt>
                <c:pt idx="10">
                  <c:v>5</c:v>
                </c:pt>
              </c:numCache>
            </c:numRef>
          </c:val>
        </c:ser>
        <c:ser>
          <c:idx val="3"/>
          <c:order val="3"/>
          <c:tx>
            <c:strRef>
              <c:f>grafici2!$E$18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grafici2!$E$19:$E$29</c:f>
              <c:numCache>
                <c:formatCode>General</c:formatCode>
                <c:ptCount val="11"/>
                <c:pt idx="0">
                  <c:v>6.25</c:v>
                </c:pt>
                <c:pt idx="1">
                  <c:v>7.5</c:v>
                </c:pt>
                <c:pt idx="2">
                  <c:v>2.75</c:v>
                </c:pt>
                <c:pt idx="3">
                  <c:v>7.5</c:v>
                </c:pt>
                <c:pt idx="4">
                  <c:v>7.75</c:v>
                </c:pt>
                <c:pt idx="5">
                  <c:v>8.75</c:v>
                </c:pt>
                <c:pt idx="6">
                  <c:v>4.75</c:v>
                </c:pt>
                <c:pt idx="7">
                  <c:v>6.75</c:v>
                </c:pt>
                <c:pt idx="8">
                  <c:v>7.25</c:v>
                </c:pt>
                <c:pt idx="9">
                  <c:v>12.75</c:v>
                </c:pt>
                <c:pt idx="10">
                  <c:v>4</c:v>
                </c:pt>
              </c:numCache>
            </c:numRef>
          </c:val>
        </c:ser>
        <c:ser>
          <c:idx val="4"/>
          <c:order val="4"/>
          <c:tx>
            <c:strRef>
              <c:f>grafici2!$F$18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grafici2!$F$19:$F$29</c:f>
              <c:numCache>
                <c:formatCode>General</c:formatCode>
                <c:ptCount val="11"/>
                <c:pt idx="0">
                  <c:v>5</c:v>
                </c:pt>
                <c:pt idx="1">
                  <c:v>5.5</c:v>
                </c:pt>
                <c:pt idx="2">
                  <c:v>1.25</c:v>
                </c:pt>
                <c:pt idx="3">
                  <c:v>7.5</c:v>
                </c:pt>
                <c:pt idx="4">
                  <c:v>5.75</c:v>
                </c:pt>
                <c:pt idx="5">
                  <c:v>3.75</c:v>
                </c:pt>
                <c:pt idx="6">
                  <c:v>4.75</c:v>
                </c:pt>
                <c:pt idx="7">
                  <c:v>6.75</c:v>
                </c:pt>
                <c:pt idx="8">
                  <c:v>5</c:v>
                </c:pt>
                <c:pt idx="9">
                  <c:v>1.5</c:v>
                </c:pt>
                <c:pt idx="10">
                  <c:v>1.75</c:v>
                </c:pt>
              </c:numCache>
            </c:numRef>
          </c:val>
        </c:ser>
        <c:ser>
          <c:idx val="5"/>
          <c:order val="5"/>
          <c:tx>
            <c:strRef>
              <c:f>grafici2!$G$18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grafici2!$G$19:$G$29</c:f>
              <c:numCache>
                <c:formatCode>General</c:formatCode>
                <c:ptCount val="11"/>
                <c:pt idx="0">
                  <c:v>3.5</c:v>
                </c:pt>
                <c:pt idx="1">
                  <c:v>3.25</c:v>
                </c:pt>
                <c:pt idx="2">
                  <c:v>0.75</c:v>
                </c:pt>
                <c:pt idx="3">
                  <c:v>5</c:v>
                </c:pt>
                <c:pt idx="4">
                  <c:v>3</c:v>
                </c:pt>
                <c:pt idx="5">
                  <c:v>2.75</c:v>
                </c:pt>
                <c:pt idx="6">
                  <c:v>1.5</c:v>
                </c:pt>
                <c:pt idx="7">
                  <c:v>5</c:v>
                </c:pt>
                <c:pt idx="8">
                  <c:v>1.75</c:v>
                </c:pt>
                <c:pt idx="9">
                  <c:v>0.5</c:v>
                </c:pt>
                <c:pt idx="10">
                  <c:v>0.75</c:v>
                </c:pt>
              </c:numCache>
            </c:numRef>
          </c:val>
        </c:ser>
        <c:ser>
          <c:idx val="6"/>
          <c:order val="6"/>
          <c:tx>
            <c:strRef>
              <c:f>grafici2!$H$18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grafici2!$A$19:$A$29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grafici2!$H$19:$H$29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0.25</c:v>
                </c:pt>
                <c:pt idx="3">
                  <c:v>1.25</c:v>
                </c:pt>
                <c:pt idx="4">
                  <c:v>0.5</c:v>
                </c:pt>
                <c:pt idx="5">
                  <c:v>0</c:v>
                </c:pt>
                <c:pt idx="6">
                  <c:v>0.25</c:v>
                </c:pt>
                <c:pt idx="7">
                  <c:v>1.5</c:v>
                </c:pt>
                <c:pt idx="8">
                  <c:v>0.25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gapWidth val="50"/>
        <c:overlap val="100"/>
        <c:axId val="72212864"/>
        <c:axId val="72214400"/>
      </c:barChart>
      <c:catAx>
        <c:axId val="722128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214400"/>
        <c:crosses val="autoZero"/>
        <c:auto val="1"/>
        <c:lblAlgn val="ctr"/>
        <c:lblOffset val="100"/>
      </c:catAx>
      <c:valAx>
        <c:axId val="72214400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21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'1°Q15-16 '!$W$112:$X$112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'!$Y$112:$AE$112</c:f>
              <c:numCache>
                <c:formatCode>General</c:formatCode>
                <c:ptCount val="7"/>
                <c:pt idx="0">
                  <c:v>3</c:v>
                </c:pt>
                <c:pt idx="1">
                  <c:v>39</c:v>
                </c:pt>
                <c:pt idx="2">
                  <c:v>78</c:v>
                </c:pt>
                <c:pt idx="3">
                  <c:v>81</c:v>
                </c:pt>
                <c:pt idx="4">
                  <c:v>36</c:v>
                </c:pt>
                <c:pt idx="5">
                  <c:v>18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'1°Q15-16 '!$W$113:$X$113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'!$Y$113:$AE$113</c:f>
              <c:numCache>
                <c:formatCode>General</c:formatCode>
                <c:ptCount val="7"/>
                <c:pt idx="0">
                  <c:v>10</c:v>
                </c:pt>
                <c:pt idx="1">
                  <c:v>71</c:v>
                </c:pt>
                <c:pt idx="2">
                  <c:v>69</c:v>
                </c:pt>
                <c:pt idx="3">
                  <c:v>52</c:v>
                </c:pt>
                <c:pt idx="4">
                  <c:v>32</c:v>
                </c:pt>
                <c:pt idx="5">
                  <c:v>16</c:v>
                </c:pt>
                <c:pt idx="6">
                  <c:v>6</c:v>
                </c:pt>
              </c:numCache>
            </c:numRef>
          </c:val>
        </c:ser>
        <c:ser>
          <c:idx val="2"/>
          <c:order val="2"/>
          <c:tx>
            <c:strRef>
              <c:f>'1°Q15-16 '!$W$114:$X$114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'!$Y$114:$AE$114</c:f>
              <c:numCache>
                <c:formatCode>General</c:formatCode>
                <c:ptCount val="7"/>
                <c:pt idx="0">
                  <c:v>10</c:v>
                </c:pt>
                <c:pt idx="1">
                  <c:v>42</c:v>
                </c:pt>
                <c:pt idx="2">
                  <c:v>63</c:v>
                </c:pt>
                <c:pt idx="3">
                  <c:v>54</c:v>
                </c:pt>
                <c:pt idx="4">
                  <c:v>50</c:v>
                </c:pt>
                <c:pt idx="5">
                  <c:v>28</c:v>
                </c:pt>
                <c:pt idx="6">
                  <c:v>8</c:v>
                </c:pt>
              </c:numCache>
            </c:numRef>
          </c:val>
        </c:ser>
        <c:ser>
          <c:idx val="3"/>
          <c:order val="3"/>
          <c:tx>
            <c:strRef>
              <c:f>'1°Q15-16 '!$W$115:$X$115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'!$Y$115:$AE$115</c:f>
              <c:numCache>
                <c:formatCode>General</c:formatCode>
                <c:ptCount val="7"/>
                <c:pt idx="0">
                  <c:v>10</c:v>
                </c:pt>
                <c:pt idx="1">
                  <c:v>37</c:v>
                </c:pt>
                <c:pt idx="2">
                  <c:v>66</c:v>
                </c:pt>
                <c:pt idx="3">
                  <c:v>63</c:v>
                </c:pt>
                <c:pt idx="4">
                  <c:v>45</c:v>
                </c:pt>
                <c:pt idx="5">
                  <c:v>28</c:v>
                </c:pt>
                <c:pt idx="6">
                  <c:v>7</c:v>
                </c:pt>
              </c:numCache>
            </c:numRef>
          </c:val>
        </c:ser>
        <c:overlap val="100"/>
        <c:axId val="72595328"/>
        <c:axId val="72596864"/>
      </c:barChart>
      <c:catAx>
        <c:axId val="725953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596864"/>
        <c:crosses val="autoZero"/>
        <c:auto val="1"/>
        <c:lblAlgn val="ctr"/>
        <c:lblOffset val="100"/>
      </c:catAx>
      <c:valAx>
        <c:axId val="725968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59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'1°Q15-16 '!$Y$116:$AE$116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'!$Y$117:$AE$117</c:f>
              <c:numCache>
                <c:formatCode>0.00</c:formatCode>
                <c:ptCount val="7"/>
                <c:pt idx="0">
                  <c:v>8.25</c:v>
                </c:pt>
                <c:pt idx="1">
                  <c:v>47.25</c:v>
                </c:pt>
                <c:pt idx="2">
                  <c:v>69</c:v>
                </c:pt>
                <c:pt idx="3">
                  <c:v>62.5</c:v>
                </c:pt>
                <c:pt idx="4">
                  <c:v>40.75</c:v>
                </c:pt>
                <c:pt idx="5">
                  <c:v>22.5</c:v>
                </c:pt>
                <c:pt idx="6">
                  <c:v>5.5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'2°Q15-16'!$W$112:$X$112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'2°Q15-16'!$Y$112:$AE$112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72</c:v>
                </c:pt>
                <c:pt idx="3">
                  <c:v>49</c:v>
                </c:pt>
                <c:pt idx="4">
                  <c:v>62</c:v>
                </c:pt>
                <c:pt idx="5">
                  <c:v>40</c:v>
                </c:pt>
                <c:pt idx="6">
                  <c:v>31</c:v>
                </c:pt>
              </c:numCache>
            </c:numRef>
          </c:val>
        </c:ser>
        <c:ser>
          <c:idx val="1"/>
          <c:order val="1"/>
          <c:tx>
            <c:strRef>
              <c:f>'2°Q15-16'!$W$113:$X$113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'2°Q15-16'!$Y$113:$AE$113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61</c:v>
                </c:pt>
                <c:pt idx="3">
                  <c:v>59</c:v>
                </c:pt>
                <c:pt idx="4">
                  <c:v>45</c:v>
                </c:pt>
                <c:pt idx="5">
                  <c:v>37</c:v>
                </c:pt>
                <c:pt idx="6">
                  <c:v>44</c:v>
                </c:pt>
              </c:numCache>
            </c:numRef>
          </c:val>
        </c:ser>
        <c:ser>
          <c:idx val="2"/>
          <c:order val="2"/>
          <c:tx>
            <c:strRef>
              <c:f>'2°Q15-16'!$W$114:$X$114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'2°Q15-16'!$Y$114:$AE$114</c:f>
              <c:numCache>
                <c:formatCode>General</c:formatCode>
                <c:ptCount val="7"/>
                <c:pt idx="0">
                  <c:v>1</c:v>
                </c:pt>
                <c:pt idx="1">
                  <c:v>8</c:v>
                </c:pt>
                <c:pt idx="2">
                  <c:v>51</c:v>
                </c:pt>
                <c:pt idx="3">
                  <c:v>63</c:v>
                </c:pt>
                <c:pt idx="4">
                  <c:v>51</c:v>
                </c:pt>
                <c:pt idx="5">
                  <c:v>43</c:v>
                </c:pt>
                <c:pt idx="6">
                  <c:v>40</c:v>
                </c:pt>
              </c:numCache>
            </c:numRef>
          </c:val>
        </c:ser>
        <c:ser>
          <c:idx val="3"/>
          <c:order val="3"/>
          <c:tx>
            <c:strRef>
              <c:f>'2°Q15-16'!$W$115:$X$115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'2°Q15-16'!$Y$111:$AE$111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'2°Q15-16'!$Y$115:$AE$115</c:f>
              <c:numCache>
                <c:formatCode>General</c:formatCode>
                <c:ptCount val="7"/>
                <c:pt idx="0">
                  <c:v>1</c:v>
                </c:pt>
                <c:pt idx="1">
                  <c:v>6</c:v>
                </c:pt>
                <c:pt idx="2">
                  <c:v>48</c:v>
                </c:pt>
                <c:pt idx="3">
                  <c:v>73</c:v>
                </c:pt>
                <c:pt idx="4">
                  <c:v>52</c:v>
                </c:pt>
                <c:pt idx="5">
                  <c:v>48</c:v>
                </c:pt>
                <c:pt idx="6">
                  <c:v>29</c:v>
                </c:pt>
              </c:numCache>
            </c:numRef>
          </c:val>
        </c:ser>
        <c:overlap val="100"/>
        <c:axId val="135404544"/>
        <c:axId val="139500160"/>
      </c:barChart>
      <c:catAx>
        <c:axId val="1354045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9500160"/>
        <c:crosses val="autoZero"/>
        <c:auto val="1"/>
        <c:lblAlgn val="ctr"/>
        <c:lblOffset val="100"/>
      </c:catAx>
      <c:valAx>
        <c:axId val="1395001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540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'2°Q15-16'!$Y$116:$AE$116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'2°Q15-16'!$Y$117:$AE$117</c:f>
              <c:numCache>
                <c:formatCode>0.00</c:formatCode>
                <c:ptCount val="7"/>
                <c:pt idx="0">
                  <c:v>0.75</c:v>
                </c:pt>
                <c:pt idx="1">
                  <c:v>6.75</c:v>
                </c:pt>
                <c:pt idx="2">
                  <c:v>58</c:v>
                </c:pt>
                <c:pt idx="3">
                  <c:v>61</c:v>
                </c:pt>
                <c:pt idx="4">
                  <c:v>52.5</c:v>
                </c:pt>
                <c:pt idx="5">
                  <c:v>42</c:v>
                </c:pt>
                <c:pt idx="6">
                  <c:v>36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 dirty="0" smtClean="0"/>
              <a:t>1° QUADRIMESTRE </a:t>
            </a:r>
            <a:endParaRPr lang="it-IT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comportamento!$V$4:$Z$4</c:f>
              <c:strCache>
                <c:ptCount val="5"/>
                <c:pt idx="0">
                  <c:v>SEI</c:v>
                </c:pt>
                <c:pt idx="1">
                  <c:v>SETTE</c:v>
                </c:pt>
                <c:pt idx="2">
                  <c:v>OTTO</c:v>
                </c:pt>
                <c:pt idx="3">
                  <c:v>NOVE</c:v>
                </c:pt>
                <c:pt idx="4">
                  <c:v>DIECI</c:v>
                </c:pt>
              </c:strCache>
            </c:strRef>
          </c:cat>
          <c:val>
            <c:numRef>
              <c:f>comportamento!$V$5:$Z$5</c:f>
              <c:numCache>
                <c:formatCode>0.00</c:formatCode>
                <c:ptCount val="5"/>
                <c:pt idx="0">
                  <c:v>0</c:v>
                </c:pt>
                <c:pt idx="1">
                  <c:v>7.0175438596491215</c:v>
                </c:pt>
                <c:pt idx="2">
                  <c:v>54.385964912280691</c:v>
                </c:pt>
                <c:pt idx="3">
                  <c:v>35.087719298245609</c:v>
                </c:pt>
                <c:pt idx="4">
                  <c:v>3.5087719298245608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externalData r:id="rId1"/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'comportamento 2°Q'!$V$4:$Z$4</c:f>
              <c:strCache>
                <c:ptCount val="5"/>
                <c:pt idx="0">
                  <c:v>SEI</c:v>
                </c:pt>
                <c:pt idx="1">
                  <c:v>SETTE</c:v>
                </c:pt>
                <c:pt idx="2">
                  <c:v>OTTO</c:v>
                </c:pt>
                <c:pt idx="3">
                  <c:v>NOVE</c:v>
                </c:pt>
                <c:pt idx="4">
                  <c:v>DIECI</c:v>
                </c:pt>
              </c:strCache>
            </c:strRef>
          </c:cat>
          <c:val>
            <c:numRef>
              <c:f>'comportamento 2°Q'!$V$5:$Z$5</c:f>
              <c:numCache>
                <c:formatCode>0.00</c:formatCode>
                <c:ptCount val="5"/>
                <c:pt idx="0">
                  <c:v>4</c:v>
                </c:pt>
                <c:pt idx="1">
                  <c:v>1.5</c:v>
                </c:pt>
                <c:pt idx="2">
                  <c:v>50.5</c:v>
                </c:pt>
                <c:pt idx="3">
                  <c:v>26</c:v>
                </c:pt>
                <c:pt idx="4">
                  <c:v>18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externalData r:id="rId1"/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'2°Q15-16'!$W$4:$X$4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'2°Q15-16'!$Y$4:$AE$4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</c:ser>
        <c:ser>
          <c:idx val="1"/>
          <c:order val="1"/>
          <c:tx>
            <c:strRef>
              <c:f>'2°Q15-16'!$W$5:$X$5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'2°Q15-16'!$Y$5:$AE$5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0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</c:ser>
        <c:ser>
          <c:idx val="2"/>
          <c:order val="2"/>
          <c:tx>
            <c:strRef>
              <c:f>'2°Q15-16'!$W$6:$X$6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'2°Q15-16'!$Y$6:$AE$6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3"/>
          <c:order val="3"/>
          <c:tx>
            <c:strRef>
              <c:f>'2°Q15-16'!$W$7:$X$7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'2°Q15-16'!$Y$7:$AE$7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3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</c:ser>
        <c:overlap val="100"/>
        <c:axId val="72805760"/>
        <c:axId val="73554944"/>
      </c:barChart>
      <c:catAx>
        <c:axId val="72805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554944"/>
        <c:crosses val="autoZero"/>
        <c:auto val="1"/>
        <c:lblAlgn val="ctr"/>
        <c:lblOffset val="100"/>
      </c:catAx>
      <c:valAx>
        <c:axId val="735549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80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'!$W$4:$X$4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'!$Y$4:$AE$4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4</c:v>
                </c:pt>
                <c:pt idx="4">
                  <c:v>3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'!$W$5:$X$5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'!$Y$5:$AE$5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'1°Q15-16 '!$W$6:$X$6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'!$Y$6:$AE$6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'!$W$7:$X$7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'!$Y$3:$AE$3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'!$Y$7:$AE$7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overlap val="100"/>
        <c:axId val="87292160"/>
        <c:axId val="90923008"/>
      </c:barChart>
      <c:catAx>
        <c:axId val="872921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0923008"/>
        <c:crosses val="autoZero"/>
        <c:auto val="1"/>
        <c:lblAlgn val="ctr"/>
        <c:lblOffset val="100"/>
      </c:catAx>
      <c:valAx>
        <c:axId val="909230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729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Foglio1!$Y$8:$AE$8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Foglio1!$Y$9:$AE$9</c:f>
              <c:numCache>
                <c:formatCode>0.00</c:formatCode>
                <c:ptCount val="7"/>
                <c:pt idx="0">
                  <c:v>0</c:v>
                </c:pt>
                <c:pt idx="1">
                  <c:v>1</c:v>
                </c:pt>
                <c:pt idx="2">
                  <c:v>7.5</c:v>
                </c:pt>
                <c:pt idx="3">
                  <c:v>2.75</c:v>
                </c:pt>
                <c:pt idx="4">
                  <c:v>2.25</c:v>
                </c:pt>
                <c:pt idx="5">
                  <c:v>2.75</c:v>
                </c:pt>
                <c:pt idx="6">
                  <c:v>3.75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3.75</c:v>
                </c:pt>
                <c:pt idx="4">
                  <c:v>3.25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'!$C$20:$H$20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20</c:v>
                </c:pt>
                <c:pt idx="3">
                  <c:v>15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Foglio1!$Y$8:$AE$8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Foglio1!$Y$9:$AE$9</c:f>
              <c:numCache>
                <c:formatCode>0.00</c:formatCode>
                <c:ptCount val="7"/>
                <c:pt idx="0">
                  <c:v>0</c:v>
                </c:pt>
                <c:pt idx="1">
                  <c:v>2</c:v>
                </c:pt>
                <c:pt idx="2">
                  <c:v>7.5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'2°Q15-16'!$W$13:$X$13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'2°Q15-16'!$Y$13:$AE$13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'2°Q15-16'!$W$14:$X$14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'2°Q15-16'!$Y$14:$AE$14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0</c:v>
                </c:pt>
                <c:pt idx="6">
                  <c:v>7</c:v>
                </c:pt>
              </c:numCache>
            </c:numRef>
          </c:val>
        </c:ser>
        <c:ser>
          <c:idx val="2"/>
          <c:order val="2"/>
          <c:tx>
            <c:strRef>
              <c:f>'2°Q15-16'!$W$15:$X$15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'2°Q15-16'!$Y$15:$AE$15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'2°Q15-16'!$W$16:$X$16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'2°Q15-16'!$Y$16:$AE$16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</c:ser>
        <c:overlap val="100"/>
        <c:axId val="74198016"/>
        <c:axId val="74205440"/>
      </c:barChart>
      <c:catAx>
        <c:axId val="741980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205440"/>
        <c:crosses val="autoZero"/>
        <c:auto val="1"/>
        <c:lblAlgn val="ctr"/>
        <c:lblOffset val="100"/>
      </c:catAx>
      <c:valAx>
        <c:axId val="742054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1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'!$W$13:$X$13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'!$Y$13:$AE$13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'!$W$14:$X$14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'!$Y$14:$AE$14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'1°Q15-16 '!$W$15:$X$15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'!$Y$15:$AE$15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5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'!$W$16:$X$16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'!$Y$12:$AE$12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'!$Y$16:$AE$16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3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overlap val="100"/>
        <c:axId val="119024640"/>
        <c:axId val="133286528"/>
      </c:barChart>
      <c:catAx>
        <c:axId val="1190246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3286528"/>
        <c:crosses val="autoZero"/>
        <c:auto val="1"/>
        <c:lblAlgn val="ctr"/>
        <c:lblOffset val="100"/>
      </c:catAx>
      <c:valAx>
        <c:axId val="133286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902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Foglio1!$Y$17:$AE$17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Foglio1!$Y$18:$AE$18</c:f>
              <c:numCache>
                <c:formatCode>0.00</c:formatCode>
                <c:ptCount val="7"/>
                <c:pt idx="0" formatCode="General">
                  <c:v>0</c:v>
                </c:pt>
                <c:pt idx="1">
                  <c:v>0</c:v>
                </c:pt>
                <c:pt idx="2" formatCode="General">
                  <c:v>5.5</c:v>
                </c:pt>
                <c:pt idx="3" formatCode="General">
                  <c:v>3</c:v>
                </c:pt>
                <c:pt idx="4" formatCode="General">
                  <c:v>4.5</c:v>
                </c:pt>
                <c:pt idx="5" formatCode="General">
                  <c:v>2.75</c:v>
                </c:pt>
                <c:pt idx="6" formatCode="General">
                  <c:v>3.25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Foglio1!$Y$17:$AE$17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Foglio1!$Y$18:$AE$18</c:f>
              <c:numCache>
                <c:formatCode>0.00</c:formatCode>
                <c:ptCount val="7"/>
                <c:pt idx="0" formatCode="General">
                  <c:v>0</c:v>
                </c:pt>
                <c:pt idx="1">
                  <c:v>1.5</c:v>
                </c:pt>
                <c:pt idx="2" formatCode="General">
                  <c:v>5.25</c:v>
                </c:pt>
                <c:pt idx="3" formatCode="General">
                  <c:v>5.25</c:v>
                </c:pt>
                <c:pt idx="4" formatCode="General">
                  <c:v>3.5</c:v>
                </c:pt>
                <c:pt idx="5" formatCode="General">
                  <c:v>3</c:v>
                </c:pt>
                <c:pt idx="6" formatCode="General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'2°Q15-16'!$W$23:$X$23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'2°Q15-16'!$Y$23:$AE$23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8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'2°Q15-16'!$W$24:$X$24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'2°Q15-16'!$Y$24:$AE$24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6</c:v>
                </c:pt>
                <c:pt idx="4">
                  <c:v>5</c:v>
                </c:pt>
                <c:pt idx="5">
                  <c:v>1</c:v>
                </c:pt>
                <c:pt idx="6">
                  <c:v>7</c:v>
                </c:pt>
              </c:numCache>
            </c:numRef>
          </c:val>
        </c:ser>
        <c:ser>
          <c:idx val="2"/>
          <c:order val="2"/>
          <c:tx>
            <c:strRef>
              <c:f>'2°Q15-16'!$W$25:$X$25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'2°Q15-16'!$Y$25:$AE$25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6</c:v>
                </c:pt>
              </c:numCache>
            </c:numRef>
          </c:val>
        </c:ser>
        <c:ser>
          <c:idx val="3"/>
          <c:order val="3"/>
          <c:tx>
            <c:strRef>
              <c:f>'2°Q15-16'!$W$26:$X$26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'2°Q15-16'!$Y$26:$AE$26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6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</c:ser>
        <c:overlap val="100"/>
        <c:axId val="74416128"/>
        <c:axId val="74539008"/>
      </c:barChart>
      <c:catAx>
        <c:axId val="744161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539008"/>
        <c:crosses val="autoZero"/>
        <c:auto val="1"/>
        <c:lblAlgn val="ctr"/>
        <c:lblOffset val="100"/>
      </c:catAx>
      <c:valAx>
        <c:axId val="745390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41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'!$W$23:$X$23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'!$Y$23:$AE$23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9</c:v>
                </c:pt>
                <c:pt idx="3">
                  <c:v>6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'!$W$24:$X$24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'!$Y$24:$AE$24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9</c:v>
                </c:pt>
                <c:pt idx="4">
                  <c:v>3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'1°Q15-16 '!$W$25:$X$25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'!$Y$25:$AE$25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2</c:v>
                </c:pt>
                <c:pt idx="4">
                  <c:v>7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'!$W$26:$X$26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'!$Y$22:$AE$22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'!$Y$26:$AE$26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overlap val="100"/>
        <c:axId val="74850688"/>
        <c:axId val="86388736"/>
      </c:barChart>
      <c:catAx>
        <c:axId val="74850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6388736"/>
        <c:crosses val="autoZero"/>
        <c:auto val="1"/>
        <c:lblAlgn val="ctr"/>
        <c:lblOffset val="100"/>
      </c:catAx>
      <c:valAx>
        <c:axId val="863887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85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Foglio1!$Y$27:$AE$27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Foglio1!$Y$28:$AE$28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4.25</c:v>
                </c:pt>
                <c:pt idx="3">
                  <c:v>7</c:v>
                </c:pt>
                <c:pt idx="4">
                  <c:v>5.25</c:v>
                </c:pt>
                <c:pt idx="5">
                  <c:v>3</c:v>
                </c:pt>
                <c:pt idx="6">
                  <c:v>3.5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Foglio1!$Y$27:$AE$27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Foglio1!$Y$28:$AE$28</c:f>
              <c:numCache>
                <c:formatCode>General</c:formatCode>
                <c:ptCount val="7"/>
                <c:pt idx="0">
                  <c:v>0</c:v>
                </c:pt>
                <c:pt idx="1">
                  <c:v>0.75</c:v>
                </c:pt>
                <c:pt idx="2">
                  <c:v>6.75</c:v>
                </c:pt>
                <c:pt idx="3">
                  <c:v>6</c:v>
                </c:pt>
                <c:pt idx="4">
                  <c:v>5.75</c:v>
                </c:pt>
                <c:pt idx="5">
                  <c:v>3.5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'2°Q15-16'!$W$33:$X$33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'2°Q15-16'!$Y$33:$AE$33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11</c:v>
                </c:pt>
                <c:pt idx="3">
                  <c:v>1</c:v>
                </c:pt>
                <c:pt idx="4">
                  <c:v>9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'2°Q15-16'!$W$34:$X$34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'2°Q15-16'!$Y$34:$AE$34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'2°Q15-16'!$W$35:$X$35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'2°Q15-16'!$Y$35:$AE$35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'2°Q15-16'!$W$36:$X$36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'2°Q15-16'!$Y$36:$AE$36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6</c:v>
                </c:pt>
                <c:pt idx="5">
                  <c:v>8</c:v>
                </c:pt>
                <c:pt idx="6">
                  <c:v>2</c:v>
                </c:pt>
              </c:numCache>
            </c:numRef>
          </c:val>
        </c:ser>
        <c:overlap val="100"/>
        <c:axId val="168993152"/>
        <c:axId val="168995456"/>
      </c:barChart>
      <c:catAx>
        <c:axId val="1689931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8995456"/>
        <c:crosses val="autoZero"/>
        <c:auto val="1"/>
        <c:lblAlgn val="ctr"/>
        <c:lblOffset val="100"/>
      </c:catAx>
      <c:valAx>
        <c:axId val="1689954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899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2° Q '!$A$32:$B$32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2° Q 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'!$C$32:$H$32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'ESITI 2° Q '!$A$33:$B$33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2° Q 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'!$C$33:$H$33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</c:ser>
        <c:ser>
          <c:idx val="2"/>
          <c:order val="2"/>
          <c:tx>
            <c:strRef>
              <c:f>'ESITI 2° Q '!$A$34:$B$34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2° Q 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'!$C$34:$H$34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2° Q '!$A$35:$B$35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2° Q 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'!$C$35:$H$35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</c:ser>
        <c:dLbls/>
        <c:overlap val="100"/>
        <c:axId val="34622080"/>
        <c:axId val="34640256"/>
      </c:barChart>
      <c:catAx>
        <c:axId val="346220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640256"/>
        <c:crosses val="autoZero"/>
        <c:auto val="1"/>
        <c:lblAlgn val="ctr"/>
        <c:lblOffset val="100"/>
      </c:catAx>
      <c:valAx>
        <c:axId val="346402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62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'!$W$33:$X$33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'!$Y$33:$AE$33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9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'!$W$34:$X$34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'!$Y$34:$AE$34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5</c:v>
                </c:pt>
                <c:pt idx="4">
                  <c:v>9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'!$W$35:$X$35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'!$Y$35:$AE$35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6</c:v>
                </c:pt>
                <c:pt idx="4">
                  <c:v>7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'!$W$36:$X$36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'!$Y$32:$AE$32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'!$Y$36:$AE$36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</c:ser>
        <c:overlap val="100"/>
        <c:axId val="170691200"/>
        <c:axId val="170721664"/>
      </c:barChart>
      <c:catAx>
        <c:axId val="1706912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0721664"/>
        <c:crosses val="autoZero"/>
        <c:auto val="1"/>
        <c:lblAlgn val="ctr"/>
        <c:lblOffset val="100"/>
      </c:catAx>
      <c:valAx>
        <c:axId val="1707216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069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Foglio1!$Y$37:$AE$37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Foglio1!$Y$38:$AE$38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>
                  <c:v>5.75</c:v>
                </c:pt>
                <c:pt idx="3">
                  <c:v>5.5</c:v>
                </c:pt>
                <c:pt idx="4">
                  <c:v>7.25</c:v>
                </c:pt>
                <c:pt idx="5">
                  <c:v>4.75</c:v>
                </c:pt>
                <c:pt idx="6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Foglio1!$Y$37:$AE$37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Foglio1!$Y$38:$AE$38</c:f>
              <c:numCache>
                <c:formatCode>General</c:formatCode>
                <c:ptCount val="7"/>
                <c:pt idx="0">
                  <c:v>0</c:v>
                </c:pt>
                <c:pt idx="1">
                  <c:v>0.75</c:v>
                </c:pt>
                <c:pt idx="2">
                  <c:v>7.75</c:v>
                </c:pt>
                <c:pt idx="3">
                  <c:v>6.25</c:v>
                </c:pt>
                <c:pt idx="4">
                  <c:v>7.25</c:v>
                </c:pt>
                <c:pt idx="5">
                  <c:v>3.5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'2°Q15-16'!$W$43:$X$43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'2°Q15-16'!$Y$43:$AE$43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9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'2°Q15-16'!$W$44:$X$44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'2°Q15-16'!$Y$44:$AE$44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8</c:v>
                </c:pt>
                <c:pt idx="4">
                  <c:v>2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'2°Q15-16'!$W$45:$X$45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'2°Q15-16'!$Y$45:$AE$45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'2°Q15-16'!$W$46:$X$46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'2°Q15-16'!$Y$46:$AE$46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9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overlap val="100"/>
        <c:axId val="74991104"/>
        <c:axId val="74998144"/>
      </c:barChart>
      <c:catAx>
        <c:axId val="749911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998144"/>
        <c:crosses val="autoZero"/>
        <c:auto val="1"/>
        <c:lblAlgn val="ctr"/>
        <c:lblOffset val="100"/>
      </c:catAx>
      <c:valAx>
        <c:axId val="74998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99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'!$W$43:$X$43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'!$Y$43:$AE$43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'!$W$44:$X$44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'!$Y$44:$AE$44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11</c:v>
                </c:pt>
                <c:pt idx="3">
                  <c:v>7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'!$W$45:$X$45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'!$Y$45:$AE$45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8</c:v>
                </c:pt>
                <c:pt idx="3">
                  <c:v>9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'1°Q15-16 '!$W$46:$X$46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'!$Y$42:$AE$42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'!$Y$46:$AE$46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10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overlap val="100"/>
        <c:axId val="79637120"/>
        <c:axId val="79692160"/>
      </c:barChart>
      <c:catAx>
        <c:axId val="796371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9692160"/>
        <c:crosses val="autoZero"/>
        <c:auto val="1"/>
        <c:lblAlgn val="ctr"/>
        <c:lblOffset val="100"/>
      </c:catAx>
      <c:valAx>
        <c:axId val="796921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963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Foglio1!$Y$47:$AE$47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Foglio1!$Y$48:$AE$48</c:f>
              <c:numCache>
                <c:formatCode>General</c:formatCode>
                <c:ptCount val="7"/>
                <c:pt idx="0">
                  <c:v>0</c:v>
                </c:pt>
                <c:pt idx="1">
                  <c:v>0.75</c:v>
                </c:pt>
                <c:pt idx="2">
                  <c:v>5.5</c:v>
                </c:pt>
                <c:pt idx="3">
                  <c:v>8.25</c:v>
                </c:pt>
                <c:pt idx="4">
                  <c:v>5.25</c:v>
                </c:pt>
                <c:pt idx="5">
                  <c:v>3.75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Foglio1!$Y$47:$AE$47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Foglio1!$Y$48:$AE$48</c:f>
              <c:numCache>
                <c:formatCode>General</c:formatCode>
                <c:ptCount val="7"/>
                <c:pt idx="0">
                  <c:v>0.25</c:v>
                </c:pt>
                <c:pt idx="1">
                  <c:v>1.75</c:v>
                </c:pt>
                <c:pt idx="2">
                  <c:v>8.25</c:v>
                </c:pt>
                <c:pt idx="3">
                  <c:v>8.5</c:v>
                </c:pt>
                <c:pt idx="4">
                  <c:v>4</c:v>
                </c:pt>
                <c:pt idx="5">
                  <c:v>1.75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'2°Q15-16'!$W$53:$X$53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'2°Q15-16'!$Y$53:$AE$53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7</c:v>
                </c:pt>
                <c:pt idx="5">
                  <c:v>5</c:v>
                </c:pt>
                <c:pt idx="6">
                  <c:v>9</c:v>
                </c:pt>
              </c:numCache>
            </c:numRef>
          </c:val>
        </c:ser>
        <c:ser>
          <c:idx val="1"/>
          <c:order val="1"/>
          <c:tx>
            <c:strRef>
              <c:f>'2°Q15-16'!$W$54:$X$54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'2°Q15-16'!$Y$54:$AE$54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4</c:v>
                </c:pt>
                <c:pt idx="4">
                  <c:v>8</c:v>
                </c:pt>
                <c:pt idx="5">
                  <c:v>2</c:v>
                </c:pt>
                <c:pt idx="6">
                  <c:v>7</c:v>
                </c:pt>
              </c:numCache>
            </c:numRef>
          </c:val>
        </c:ser>
        <c:ser>
          <c:idx val="2"/>
          <c:order val="2"/>
          <c:tx>
            <c:strRef>
              <c:f>'2°Q15-16'!$W$55:$X$55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'2°Q15-16'!$Y$55:$AE$55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7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</c:ser>
        <c:ser>
          <c:idx val="3"/>
          <c:order val="3"/>
          <c:tx>
            <c:strRef>
              <c:f>'2°Q15-16'!$W$56:$X$56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'2°Q15-16'!$Y$56:$AE$56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10</c:v>
                </c:pt>
              </c:numCache>
            </c:numRef>
          </c:val>
        </c:ser>
        <c:overlap val="100"/>
        <c:axId val="79948416"/>
        <c:axId val="80171392"/>
      </c:barChart>
      <c:catAx>
        <c:axId val="79948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171392"/>
        <c:crosses val="autoZero"/>
        <c:auto val="1"/>
        <c:lblAlgn val="ctr"/>
        <c:lblOffset val="100"/>
      </c:catAx>
      <c:valAx>
        <c:axId val="801713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994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'!$W$53:$X$53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'!$Y$53:$AE$53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'1°Q15-16 '!$W$54:$X$54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'!$Y$54:$AE$54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2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'1°Q15-16 '!$W$55:$X$55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'!$Y$55:$AE$55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  <c:pt idx="5">
                  <c:v>10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'!$W$56:$X$56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'!$Y$52:$AE$52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'!$Y$56:$AE$56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6</c:v>
                </c:pt>
                <c:pt idx="4">
                  <c:v>8</c:v>
                </c:pt>
                <c:pt idx="5">
                  <c:v>4</c:v>
                </c:pt>
                <c:pt idx="6">
                  <c:v>6</c:v>
                </c:pt>
              </c:numCache>
            </c:numRef>
          </c:val>
        </c:ser>
        <c:overlap val="100"/>
        <c:axId val="80418688"/>
        <c:axId val="80427264"/>
      </c:barChart>
      <c:catAx>
        <c:axId val="80418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427264"/>
        <c:crosses val="autoZero"/>
        <c:auto val="1"/>
        <c:lblAlgn val="ctr"/>
        <c:lblOffset val="100"/>
      </c:catAx>
      <c:valAx>
        <c:axId val="804272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41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8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Foglio1!$Y$57:$AE$57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Foglio1!$Y$58:$AE$58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2.25</c:v>
                </c:pt>
                <c:pt idx="3">
                  <c:v>4.75</c:v>
                </c:pt>
                <c:pt idx="4">
                  <c:v>6.75</c:v>
                </c:pt>
                <c:pt idx="5">
                  <c:v>4.25</c:v>
                </c:pt>
                <c:pt idx="6">
                  <c:v>9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1° </a:t>
            </a:r>
            <a:r>
              <a:rPr lang="en-US" sz="1800" b="1" dirty="0" err="1"/>
              <a:t>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1° Q'!$A$32:$B$32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1° Q'!$C$31:$H$31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Q'!$C$32:$H$32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'ESITI 1° Q'!$A$33:$B$33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1° Q'!$C$31:$H$31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Q'!$C$33:$H$33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1° Q'!$A$34:$B$34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1° Q'!$C$31:$H$31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Q'!$C$34:$H$34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1° Q'!$A$35:$B$35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1° Q'!$C$31:$H$31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Q'!$C$35:$H$35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dLbls/>
        <c:overlap val="100"/>
        <c:axId val="34684928"/>
        <c:axId val="34686464"/>
      </c:barChart>
      <c:catAx>
        <c:axId val="346849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686464"/>
        <c:crosses val="autoZero"/>
        <c:auto val="1"/>
        <c:lblAlgn val="ctr"/>
        <c:lblOffset val="100"/>
      </c:catAx>
      <c:valAx>
        <c:axId val="34686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68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Foglio1!$Y$57:$AE$57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Foglio1!$Y$58:$AE$58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3.75</c:v>
                </c:pt>
                <c:pt idx="3">
                  <c:v>7.25</c:v>
                </c:pt>
                <c:pt idx="4">
                  <c:v>5</c:v>
                </c:pt>
                <c:pt idx="5">
                  <c:v>7.25</c:v>
                </c:pt>
                <c:pt idx="6">
                  <c:v>2.75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'2°Q15-16'!$W$63:$X$63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'2°Q15-16'!$Y$63:$AE$63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13</c:v>
                </c:pt>
                <c:pt idx="3">
                  <c:v>4</c:v>
                </c:pt>
                <c:pt idx="4">
                  <c:v>3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'2°Q15-16'!$W$64:$X$64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'2°Q15-16'!$Y$64:$AE$64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11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'2°Q15-16'!$W$65:$X$65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'2°Q15-16'!$Y$65:$AE$65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10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'2°Q15-16'!$W$66:$X$66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'2°Q15-16'!$Y$66:$AE$66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13</c:v>
                </c:pt>
                <c:pt idx="3">
                  <c:v>6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overlap val="100"/>
        <c:axId val="80616064"/>
        <c:axId val="80687872"/>
      </c:barChart>
      <c:catAx>
        <c:axId val="806160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687872"/>
        <c:crosses val="autoZero"/>
        <c:auto val="1"/>
        <c:lblAlgn val="ctr"/>
        <c:lblOffset val="100"/>
      </c:catAx>
      <c:valAx>
        <c:axId val="80687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61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'!$W$63:$X$63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'!$Y$63:$AE$63</c:f>
              <c:numCache>
                <c:formatCode>General</c:formatCode>
                <c:ptCount val="7"/>
                <c:pt idx="0">
                  <c:v>0</c:v>
                </c:pt>
                <c:pt idx="1">
                  <c:v>9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'!$W$64:$X$64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'!$Y$64:$AE$64</c:f>
              <c:numCache>
                <c:formatCode>General</c:formatCode>
                <c:ptCount val="7"/>
                <c:pt idx="0">
                  <c:v>3</c:v>
                </c:pt>
                <c:pt idx="1">
                  <c:v>10</c:v>
                </c:pt>
                <c:pt idx="2">
                  <c:v>4</c:v>
                </c:pt>
                <c:pt idx="3">
                  <c:v>1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'!$W$65:$X$65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'!$Y$65:$AE$65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2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'!$W$66:$X$66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'!$Y$62:$AE$62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'!$Y$66:$AE$66</c:f>
              <c:numCache>
                <c:formatCode>General</c:formatCode>
                <c:ptCount val="7"/>
                <c:pt idx="0">
                  <c:v>0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overlap val="100"/>
        <c:axId val="80791424"/>
        <c:axId val="80792960"/>
      </c:barChart>
      <c:catAx>
        <c:axId val="80791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92960"/>
        <c:crosses val="autoZero"/>
        <c:auto val="1"/>
        <c:lblAlgn val="ctr"/>
        <c:lblOffset val="100"/>
      </c:catAx>
      <c:valAx>
        <c:axId val="80792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9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Foglio1!$Y$67:$AE$67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Foglio1!$Y$68:$AE$68</c:f>
              <c:numCache>
                <c:formatCode>0.00</c:formatCode>
                <c:ptCount val="7"/>
                <c:pt idx="0" formatCode="General">
                  <c:v>0</c:v>
                </c:pt>
                <c:pt idx="1">
                  <c:v>0.5</c:v>
                </c:pt>
                <c:pt idx="2" formatCode="General">
                  <c:v>8.5</c:v>
                </c:pt>
                <c:pt idx="3">
                  <c:v>7.75</c:v>
                </c:pt>
                <c:pt idx="4">
                  <c:v>2.25</c:v>
                </c:pt>
                <c:pt idx="5" formatCode="General">
                  <c:v>3.5</c:v>
                </c:pt>
                <c:pt idx="6" formatCode="General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Foglio1!$Y$67:$AE$67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Foglio1!$Y$68:$AE$68</c:f>
              <c:numCache>
                <c:formatCode>0.00</c:formatCode>
                <c:ptCount val="7"/>
                <c:pt idx="0" formatCode="General">
                  <c:v>1</c:v>
                </c:pt>
                <c:pt idx="1">
                  <c:v>8.25</c:v>
                </c:pt>
                <c:pt idx="2" formatCode="General">
                  <c:v>5.25</c:v>
                </c:pt>
                <c:pt idx="3">
                  <c:v>4.25</c:v>
                </c:pt>
                <c:pt idx="4">
                  <c:v>2</c:v>
                </c:pt>
                <c:pt idx="5" formatCode="General">
                  <c:v>3.25</c:v>
                </c:pt>
                <c:pt idx="6" formatCode="General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'2°Q15-16'!$W$73:$X$73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'2°Q15-16'!$Y$73:$AE$73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9</c:v>
                </c:pt>
                <c:pt idx="5">
                  <c:v>8</c:v>
                </c:pt>
                <c:pt idx="6">
                  <c:v>7</c:v>
                </c:pt>
              </c:numCache>
            </c:numRef>
          </c:val>
        </c:ser>
        <c:ser>
          <c:idx val="1"/>
          <c:order val="1"/>
          <c:tx>
            <c:strRef>
              <c:f>'2°Q15-16'!$W$74:$X$74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'2°Q15-16'!$Y$74:$AE$74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6</c:v>
                </c:pt>
                <c:pt idx="5">
                  <c:v>9</c:v>
                </c:pt>
                <c:pt idx="6">
                  <c:v>8</c:v>
                </c:pt>
              </c:numCache>
            </c:numRef>
          </c:val>
        </c:ser>
        <c:ser>
          <c:idx val="2"/>
          <c:order val="2"/>
          <c:tx>
            <c:strRef>
              <c:f>'2°Q15-16'!$W$75:$X$75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'2°Q15-16'!$Y$75:$AE$75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9</c:v>
                </c:pt>
                <c:pt idx="5">
                  <c:v>7</c:v>
                </c:pt>
                <c:pt idx="6">
                  <c:v>9</c:v>
                </c:pt>
              </c:numCache>
            </c:numRef>
          </c:val>
        </c:ser>
        <c:ser>
          <c:idx val="3"/>
          <c:order val="3"/>
          <c:tx>
            <c:strRef>
              <c:f>'2°Q15-16'!$W$76:$X$76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'2°Q15-16'!$Y$76:$AE$76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9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</c:ser>
        <c:overlap val="100"/>
        <c:axId val="81127680"/>
        <c:axId val="81154048"/>
      </c:barChart>
      <c:catAx>
        <c:axId val="81127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154048"/>
        <c:crosses val="autoZero"/>
        <c:auto val="1"/>
        <c:lblAlgn val="ctr"/>
        <c:lblOffset val="100"/>
      </c:catAx>
      <c:valAx>
        <c:axId val="81154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12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'!$W$73:$X$73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'!$Y$73:$AE$73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11</c:v>
                </c:pt>
                <c:pt idx="5">
                  <c:v>11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'1°Q15-16 '!$W$74:$X$74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'!$Y$74:$AE$74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9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</c:numCache>
            </c:numRef>
          </c:val>
        </c:ser>
        <c:ser>
          <c:idx val="2"/>
          <c:order val="2"/>
          <c:tx>
            <c:strRef>
              <c:f>'1°Q15-16 '!$W$75:$X$75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'!$Y$75:$AE$75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8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</c:ser>
        <c:ser>
          <c:idx val="3"/>
          <c:order val="3"/>
          <c:tx>
            <c:strRef>
              <c:f>'1°Q15-16 '!$W$76:$X$76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'!$Y$72:$AE$72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'!$Y$76:$AE$76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12</c:v>
                </c:pt>
                <c:pt idx="4">
                  <c:v>2</c:v>
                </c:pt>
                <c:pt idx="5">
                  <c:v>9</c:v>
                </c:pt>
                <c:pt idx="6">
                  <c:v>1</c:v>
                </c:pt>
              </c:numCache>
            </c:numRef>
          </c:val>
        </c:ser>
        <c:overlap val="100"/>
        <c:axId val="81483264"/>
        <c:axId val="81484800"/>
      </c:barChart>
      <c:catAx>
        <c:axId val="814832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484800"/>
        <c:crosses val="autoZero"/>
        <c:auto val="1"/>
        <c:lblAlgn val="ctr"/>
        <c:lblOffset val="100"/>
      </c:catAx>
      <c:valAx>
        <c:axId val="814848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48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Foglio1!$Y$77:$AE$77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Foglio1!$Y$78:$AE$78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0.75</c:v>
                </c:pt>
                <c:pt idx="3">
                  <c:v>4.25</c:v>
                </c:pt>
                <c:pt idx="4">
                  <c:v>7.5</c:v>
                </c:pt>
                <c:pt idx="5" formatCode="0.00">
                  <c:v>7.5</c:v>
                </c:pt>
                <c:pt idx="6">
                  <c:v>7.5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Foglio1!$Y$77:$AE$77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Foglio1!$Y$78:$AE$78</c:f>
              <c:numCache>
                <c:formatCode>General</c:formatCode>
                <c:ptCount val="7"/>
                <c:pt idx="0">
                  <c:v>0.25</c:v>
                </c:pt>
                <c:pt idx="1">
                  <c:v>0.25</c:v>
                </c:pt>
                <c:pt idx="2">
                  <c:v>2</c:v>
                </c:pt>
                <c:pt idx="3">
                  <c:v>8.25</c:v>
                </c:pt>
                <c:pt idx="4">
                  <c:v>6.75</c:v>
                </c:pt>
                <c:pt idx="5" formatCode="0.00">
                  <c:v>8</c:v>
                </c:pt>
                <c:pt idx="6">
                  <c:v>2.5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19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'2°Q15-16'!$W$83:$X$83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'2°Q15-16'!$Y$83:$AE$83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10</c:v>
                </c:pt>
                <c:pt idx="3">
                  <c:v>4</c:v>
                </c:pt>
                <c:pt idx="4">
                  <c:v>6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'2°Q15-16'!$W$84:$X$84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'2°Q15-16'!$Y$84:$AE$84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'2°Q15-16'!$W$85:$X$85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'2°Q15-16'!$Y$85:$AE$85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8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'2°Q15-16'!$W$86:$X$86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'2°Q15-16'!$Y$86:$AE$86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8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81735040"/>
        <c:axId val="81753216"/>
      </c:barChart>
      <c:catAx>
        <c:axId val="817350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753216"/>
        <c:crosses val="autoZero"/>
        <c:auto val="1"/>
        <c:lblAlgn val="ctr"/>
        <c:lblOffset val="100"/>
      </c:catAx>
      <c:valAx>
        <c:axId val="81753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73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1°</a:t>
            </a:r>
            <a:r>
              <a:rPr lang="en-US" cap="small" baseline="0" dirty="0" smtClean="0"/>
              <a:t>quadrimestre</a:t>
            </a:r>
            <a:endParaRPr lang="en-US" dirty="0"/>
          </a:p>
        </c:rich>
      </c:tx>
      <c:layout>
        <c:manualLayout>
          <c:xMode val="edge"/>
          <c:yMode val="edge"/>
          <c:x val="0.33210672595044627"/>
          <c:y val="3.8580782690812138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1° Q'!$A$5:$B$5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strRef>
              <c:f>'ESITI 1° Q'!$C$4:$H$4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Q'!$C$5:$H$5</c:f>
              <c:numCache>
                <c:formatCode>General</c:formatCode>
                <c:ptCount val="6"/>
                <c:pt idx="0">
                  <c:v>1</c:v>
                </c:pt>
                <c:pt idx="1">
                  <c:v>9</c:v>
                </c:pt>
                <c:pt idx="2">
                  <c:v>25</c:v>
                </c:pt>
                <c:pt idx="3">
                  <c:v>26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'ESITI 1° Q'!$A$6:$B$6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cat>
            <c:strRef>
              <c:f>'ESITI 1° Q'!$C$4:$H$4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Q'!$C$6:$H$6</c:f>
              <c:numCache>
                <c:formatCode>General</c:formatCode>
                <c:ptCount val="6"/>
                <c:pt idx="0">
                  <c:v>2</c:v>
                </c:pt>
                <c:pt idx="1">
                  <c:v>10</c:v>
                </c:pt>
                <c:pt idx="2">
                  <c:v>20</c:v>
                </c:pt>
                <c:pt idx="3">
                  <c:v>29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</c:ser>
        <c:ser>
          <c:idx val="2"/>
          <c:order val="2"/>
          <c:tx>
            <c:strRef>
              <c:f>'ESITI 1° Q'!$A$7:$B$7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cat>
            <c:strRef>
              <c:f>'ESITI 1° Q'!$C$4:$H$4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Q'!$C$7:$H$7</c:f>
              <c:numCache>
                <c:formatCode>General</c:formatCode>
                <c:ptCount val="6"/>
                <c:pt idx="0">
                  <c:v>1</c:v>
                </c:pt>
                <c:pt idx="1">
                  <c:v>27</c:v>
                </c:pt>
                <c:pt idx="2">
                  <c:v>30</c:v>
                </c:pt>
                <c:pt idx="3">
                  <c:v>12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1° Q'!$A$8:$B$8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cat>
            <c:strRef>
              <c:f>'ESITI 1° Q'!$C$4:$H$4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Q'!$C$8:$H$8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22</c:v>
                </c:pt>
                <c:pt idx="4">
                  <c:v>30</c:v>
                </c:pt>
                <c:pt idx="5">
                  <c:v>19</c:v>
                </c:pt>
              </c:numCache>
            </c:numRef>
          </c:val>
        </c:ser>
        <c:dLbls/>
        <c:gapWidth val="50"/>
        <c:overlap val="100"/>
        <c:axId val="61227008"/>
        <c:axId val="61228544"/>
      </c:barChart>
      <c:catAx>
        <c:axId val="612270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228544"/>
        <c:crosses val="autoZero"/>
        <c:auto val="1"/>
        <c:lblAlgn val="ctr"/>
        <c:lblOffset val="100"/>
      </c:catAx>
      <c:valAx>
        <c:axId val="61228544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2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'!$W$83:$X$83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'!$Y$83:$AE$83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11</c:v>
                </c:pt>
                <c:pt idx="3">
                  <c:v>10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'!$W$84:$X$84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'!$Y$84:$AE$84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11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'!$W$85:$X$85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'!$Y$85:$AE$85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'1°Q15-16 '!$W$86:$X$86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'!$Y$82:$AE$82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'!$Y$86:$AE$86</c:f>
              <c:numCache>
                <c:formatCode>General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11</c:v>
                </c:pt>
                <c:pt idx="3">
                  <c:v>6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76948736"/>
        <c:axId val="177146496"/>
      </c:barChart>
      <c:catAx>
        <c:axId val="1769487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7146496"/>
        <c:crosses val="autoZero"/>
        <c:auto val="1"/>
        <c:lblAlgn val="ctr"/>
        <c:lblOffset val="100"/>
      </c:catAx>
      <c:valAx>
        <c:axId val="177146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948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Foglio1!$Y$87:$AE$87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Foglio1!$Y$88:$AE$88</c:f>
              <c:numCache>
                <c:formatCode>General</c:formatCode>
                <c:ptCount val="7"/>
                <c:pt idx="0">
                  <c:v>0.75</c:v>
                </c:pt>
                <c:pt idx="1">
                  <c:v>2.5</c:v>
                </c:pt>
                <c:pt idx="2">
                  <c:v>8.75</c:v>
                </c:pt>
                <c:pt idx="3">
                  <c:v>3.25</c:v>
                </c:pt>
                <c:pt idx="4">
                  <c:v>4.75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Foglio1!$Y$87:$AE$87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Foglio1!$Y$88:$AE$88</c:f>
              <c:numCache>
                <c:formatCode>General</c:formatCode>
                <c:ptCount val="7"/>
                <c:pt idx="0">
                  <c:v>0.5</c:v>
                </c:pt>
                <c:pt idx="1">
                  <c:v>4.25</c:v>
                </c:pt>
                <c:pt idx="2">
                  <c:v>10</c:v>
                </c:pt>
                <c:pt idx="3">
                  <c:v>6</c:v>
                </c:pt>
                <c:pt idx="4">
                  <c:v>1.75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'2°Q15-16'!$W$93:$X$93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'2°Q15-16'!$Y$93:$AE$93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'2°Q15-16'!$W$94:$X$94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'2°Q15-16'!$Y$94:$AE$94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9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</c:ser>
        <c:ser>
          <c:idx val="2"/>
          <c:order val="2"/>
          <c:tx>
            <c:strRef>
              <c:f>'2°Q15-16'!$W$95:$X$95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'2°Q15-16'!$Y$95:$AE$95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4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</c:ser>
        <c:ser>
          <c:idx val="3"/>
          <c:order val="3"/>
          <c:tx>
            <c:strRef>
              <c:f>'2°Q15-16'!$W$96:$X$96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'2°Q15-16'!$Y$96:$AE$96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9</c:v>
                </c:pt>
                <c:pt idx="4">
                  <c:v>3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</c:ser>
        <c:overlap val="100"/>
        <c:axId val="178624384"/>
        <c:axId val="178655232"/>
      </c:barChart>
      <c:catAx>
        <c:axId val="1786243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8655232"/>
        <c:crosses val="autoZero"/>
        <c:auto val="1"/>
        <c:lblAlgn val="ctr"/>
        <c:lblOffset val="100"/>
      </c:catAx>
      <c:valAx>
        <c:axId val="1786552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862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'!$W$93:$X$93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'!$Y$93:$AE$93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'!$W$94:$X$94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'!$Y$94:$AE$94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8</c:v>
                </c:pt>
                <c:pt idx="3">
                  <c:v>7</c:v>
                </c:pt>
                <c:pt idx="4">
                  <c:v>4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'!$W$95:$X$95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'!$Y$95:$AE$95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'1°Q15-16 '!$W$96:$X$96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'!$Y$92:$AE$92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'!$Y$96:$AE$96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  <c:pt idx="4">
                  <c:v>7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overlap val="100"/>
        <c:axId val="179676672"/>
        <c:axId val="179862912"/>
      </c:barChart>
      <c:catAx>
        <c:axId val="1796766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862912"/>
        <c:crosses val="autoZero"/>
        <c:auto val="1"/>
        <c:lblAlgn val="ctr"/>
        <c:lblOffset val="100"/>
      </c:catAx>
      <c:valAx>
        <c:axId val="1798629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67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Foglio1!$Y$97:$AE$97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Foglio1!$Y$98:$AE$98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3.75</c:v>
                </c:pt>
                <c:pt idx="3">
                  <c:v>7.25</c:v>
                </c:pt>
                <c:pt idx="4">
                  <c:v>4</c:v>
                </c:pt>
                <c:pt idx="5" formatCode="0.00">
                  <c:v>5.5</c:v>
                </c:pt>
                <c:pt idx="6">
                  <c:v>3.25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Foglio1!$Y$97:$AE$97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Foglio1!$Y$98:$AE$98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>
                  <c:v>5.75</c:v>
                </c:pt>
                <c:pt idx="3">
                  <c:v>6.5</c:v>
                </c:pt>
                <c:pt idx="4">
                  <c:v>6</c:v>
                </c:pt>
                <c:pt idx="5" formatCode="0.00">
                  <c:v>4.25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'2°Q15-16'!$W$103:$X$103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'2°Q15-16'!$Y$103:$AE$103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'2°Q15-16'!$W$104:$X$104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'2°Q15-16'!$Y$104:$AE$104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8</c:v>
                </c:pt>
                <c:pt idx="4">
                  <c:v>3</c:v>
                </c:pt>
                <c:pt idx="5">
                  <c:v>0</c:v>
                </c:pt>
                <c:pt idx="6">
                  <c:v>3</c:v>
                </c:pt>
              </c:numCache>
            </c:numRef>
          </c:val>
        </c:ser>
        <c:ser>
          <c:idx val="2"/>
          <c:order val="2"/>
          <c:tx>
            <c:strRef>
              <c:f>'2°Q15-16'!$W$105:$X$105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'2°Q15-16'!$Y$105:$AE$105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'2°Q15-16'!$W$106:$X$106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'2°Q15-16'!$Y$106:$AE$106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46789504"/>
        <c:axId val="146791424"/>
      </c:barChart>
      <c:catAx>
        <c:axId val="146789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6791424"/>
        <c:crosses val="autoZero"/>
        <c:auto val="1"/>
        <c:lblAlgn val="ctr"/>
        <c:lblOffset val="100"/>
      </c:catAx>
      <c:valAx>
        <c:axId val="1467914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678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</a:t>
            </a:r>
            <a:r>
              <a:rPr lang="en-US" dirty="0" smtClean="0"/>
              <a:t>° </a:t>
            </a:r>
            <a:r>
              <a:rPr lang="en-US" dirty="0"/>
              <a:t>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'1°Q15-16 '!$W$103:$X$103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'1°Q15-16 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'!$Y$103:$AE$103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9</c:v>
                </c:pt>
                <c:pt idx="3">
                  <c:v>5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'1°Q15-16 '!$W$104:$X$104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'1°Q15-16 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'!$Y$104:$AE$104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'1°Q15-16 '!$W$105:$X$105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'1°Q15-16 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'!$Y$105:$AE$105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'1°Q15-16 '!$W$106:$X$106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'1°Q15-16 '!$Y$102:$AE$102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'1°Q15-16 '!$Y$106:$AE$106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47504512"/>
        <c:axId val="147510400"/>
      </c:barChart>
      <c:catAx>
        <c:axId val="147504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7510400"/>
        <c:crosses val="autoZero"/>
        <c:auto val="1"/>
        <c:lblAlgn val="ctr"/>
        <c:lblOffset val="100"/>
      </c:catAx>
      <c:valAx>
        <c:axId val="1475104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750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0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2°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Foglio1!$Y$107:$AE$107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Foglio1!$Y$108:$AE$108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5.5</c:v>
                </c:pt>
                <c:pt idx="3">
                  <c:v>7.25</c:v>
                </c:pt>
                <c:pt idx="4">
                  <c:v>2.75</c:v>
                </c:pt>
                <c:pt idx="5">
                  <c:v>1.25</c:v>
                </c:pt>
                <c:pt idx="6">
                  <c:v>1.25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3.75</c:v>
                </c:pt>
                <c:pt idx="4">
                  <c:v>3.25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'!$C$20:$H$20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20</c:v>
                </c:pt>
                <c:pt idx="3">
                  <c:v>15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1° QUADRIMESTRE</a:t>
            </a:r>
            <a:endParaRPr lang="it-IT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Foglio1!$Y$107:$AE$107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Foglio1!$Y$108:$AE$108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7.5</c:v>
                </c:pt>
                <c:pt idx="3">
                  <c:v>5.25</c:v>
                </c:pt>
                <c:pt idx="4">
                  <c:v>2.25</c:v>
                </c:pt>
                <c:pt idx="5">
                  <c:v>1</c:v>
                </c:pt>
                <c:pt idx="6">
                  <c:v>0.01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barChart>
        <c:barDir val="col"/>
        <c:grouping val="percentStacked"/>
        <c:ser>
          <c:idx val="0"/>
          <c:order val="0"/>
          <c:tx>
            <c:strRef>
              <c:f>grafici2!$B$33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grafici2!$B$34:$B$44</c:f>
              <c:numCache>
                <c:formatCode>General</c:formatCode>
                <c:ptCount val="11"/>
                <c:pt idx="0" formatCode="0.0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0.25</c:v>
                </c:pt>
                <c:pt idx="5">
                  <c:v>0</c:v>
                </c:pt>
                <c:pt idx="6">
                  <c:v>1</c:v>
                </c:pt>
                <c:pt idx="7">
                  <c:v>0.25</c:v>
                </c:pt>
                <c:pt idx="8">
                  <c:v>0.5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grafici2!$C$33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grafici2!$C$34:$C$44</c:f>
              <c:numCache>
                <c:formatCode>General</c:formatCode>
                <c:ptCount val="11"/>
                <c:pt idx="0" formatCode="0.00">
                  <c:v>2</c:v>
                </c:pt>
                <c:pt idx="1">
                  <c:v>1.5</c:v>
                </c:pt>
                <c:pt idx="2">
                  <c:v>0.75</c:v>
                </c:pt>
                <c:pt idx="3">
                  <c:v>0.75</c:v>
                </c:pt>
                <c:pt idx="4">
                  <c:v>1.75</c:v>
                </c:pt>
                <c:pt idx="5">
                  <c:v>1</c:v>
                </c:pt>
                <c:pt idx="6" formatCode="0.00">
                  <c:v>8.25</c:v>
                </c:pt>
                <c:pt idx="7">
                  <c:v>0.25</c:v>
                </c:pt>
                <c:pt idx="8">
                  <c:v>4.25</c:v>
                </c:pt>
                <c:pt idx="9">
                  <c:v>1.25</c:v>
                </c:pt>
                <c:pt idx="10">
                  <c:v>2</c:v>
                </c:pt>
              </c:numCache>
            </c:numRef>
          </c:val>
        </c:ser>
        <c:ser>
          <c:idx val="2"/>
          <c:order val="2"/>
          <c:tx>
            <c:strRef>
              <c:f>grafici2!$D$33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grafici2!$D$34:$D$44</c:f>
              <c:numCache>
                <c:formatCode>General</c:formatCode>
                <c:ptCount val="11"/>
                <c:pt idx="0" formatCode="0.00">
                  <c:v>7.5</c:v>
                </c:pt>
                <c:pt idx="1">
                  <c:v>5.25</c:v>
                </c:pt>
                <c:pt idx="2">
                  <c:v>6.75</c:v>
                </c:pt>
                <c:pt idx="3">
                  <c:v>7.75</c:v>
                </c:pt>
                <c:pt idx="4">
                  <c:v>8.25</c:v>
                </c:pt>
                <c:pt idx="5">
                  <c:v>3.75</c:v>
                </c:pt>
                <c:pt idx="6">
                  <c:v>5.25</c:v>
                </c:pt>
                <c:pt idx="7">
                  <c:v>2</c:v>
                </c:pt>
                <c:pt idx="8">
                  <c:v>10</c:v>
                </c:pt>
                <c:pt idx="9">
                  <c:v>5.75</c:v>
                </c:pt>
                <c:pt idx="10">
                  <c:v>7.5</c:v>
                </c:pt>
              </c:numCache>
            </c:numRef>
          </c:val>
        </c:ser>
        <c:ser>
          <c:idx val="3"/>
          <c:order val="3"/>
          <c:tx>
            <c:strRef>
              <c:f>grafici2!$E$33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grafici2!$E$34:$E$44</c:f>
              <c:numCache>
                <c:formatCode>General</c:formatCode>
                <c:ptCount val="11"/>
                <c:pt idx="0" formatCode="0.00">
                  <c:v>4</c:v>
                </c:pt>
                <c:pt idx="1">
                  <c:v>5.25</c:v>
                </c:pt>
                <c:pt idx="2">
                  <c:v>6</c:v>
                </c:pt>
                <c:pt idx="3">
                  <c:v>6.25</c:v>
                </c:pt>
                <c:pt idx="4">
                  <c:v>8.5</c:v>
                </c:pt>
                <c:pt idx="5">
                  <c:v>7.25</c:v>
                </c:pt>
                <c:pt idx="6" formatCode="0.00">
                  <c:v>4.25</c:v>
                </c:pt>
                <c:pt idx="7">
                  <c:v>8.25</c:v>
                </c:pt>
                <c:pt idx="8">
                  <c:v>6</c:v>
                </c:pt>
                <c:pt idx="9">
                  <c:v>6.5</c:v>
                </c:pt>
                <c:pt idx="10">
                  <c:v>5.25</c:v>
                </c:pt>
              </c:numCache>
            </c:numRef>
          </c:val>
        </c:ser>
        <c:ser>
          <c:idx val="4"/>
          <c:order val="4"/>
          <c:tx>
            <c:strRef>
              <c:f>grafici2!$F$33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grafici2!$F$34:$F$44</c:f>
              <c:numCache>
                <c:formatCode>General</c:formatCode>
                <c:ptCount val="11"/>
                <c:pt idx="0" formatCode="0.00">
                  <c:v>3</c:v>
                </c:pt>
                <c:pt idx="1">
                  <c:v>3.5</c:v>
                </c:pt>
                <c:pt idx="2">
                  <c:v>5.75</c:v>
                </c:pt>
                <c:pt idx="3">
                  <c:v>7.25</c:v>
                </c:pt>
                <c:pt idx="4">
                  <c:v>4</c:v>
                </c:pt>
                <c:pt idx="5">
                  <c:v>5</c:v>
                </c:pt>
                <c:pt idx="6" formatCode="0.00">
                  <c:v>2</c:v>
                </c:pt>
                <c:pt idx="7">
                  <c:v>6.75</c:v>
                </c:pt>
                <c:pt idx="8">
                  <c:v>1.75</c:v>
                </c:pt>
                <c:pt idx="9">
                  <c:v>6</c:v>
                </c:pt>
                <c:pt idx="10">
                  <c:v>2.25</c:v>
                </c:pt>
              </c:numCache>
            </c:numRef>
          </c:val>
        </c:ser>
        <c:ser>
          <c:idx val="5"/>
          <c:order val="5"/>
          <c:tx>
            <c:strRef>
              <c:f>grafici2!$G$33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grafici2!$G$34:$G$44</c:f>
              <c:numCache>
                <c:formatCode>General</c:formatCode>
                <c:ptCount val="11"/>
                <c:pt idx="0" formatCode="0.00">
                  <c:v>3</c:v>
                </c:pt>
                <c:pt idx="1">
                  <c:v>3</c:v>
                </c:pt>
                <c:pt idx="2">
                  <c:v>3.5</c:v>
                </c:pt>
                <c:pt idx="3">
                  <c:v>3.5</c:v>
                </c:pt>
                <c:pt idx="4">
                  <c:v>1.75</c:v>
                </c:pt>
                <c:pt idx="5">
                  <c:v>7.25</c:v>
                </c:pt>
                <c:pt idx="6">
                  <c:v>3.25</c:v>
                </c:pt>
                <c:pt idx="7" formatCode="0.00">
                  <c:v>8</c:v>
                </c:pt>
                <c:pt idx="8">
                  <c:v>1</c:v>
                </c:pt>
                <c:pt idx="9">
                  <c:v>4.25</c:v>
                </c:pt>
                <c:pt idx="10">
                  <c:v>1</c:v>
                </c:pt>
              </c:numCache>
            </c:numRef>
          </c:val>
        </c:ser>
        <c:ser>
          <c:idx val="6"/>
          <c:order val="6"/>
          <c:tx>
            <c:strRef>
              <c:f>grafici2!$H$33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  <a:alpha val="70000"/>
              </a:schemeClr>
            </a:solidFill>
            <a:ln>
              <a:noFill/>
            </a:ln>
            <a:effectLst/>
          </c:spPr>
          <c:cat>
            <c:strRef>
              <c:f>grafici2!$A$34:$A$44</c:f>
              <c:strCache>
                <c:ptCount val="11"/>
                <c:pt idx="0">
                  <c:v>Sez A</c:v>
                </c:pt>
                <c:pt idx="1">
                  <c:v>Sez B</c:v>
                </c:pt>
                <c:pt idx="2">
                  <c:v>Sez C</c:v>
                </c:pt>
                <c:pt idx="3">
                  <c:v>Sez D</c:v>
                </c:pt>
                <c:pt idx="4">
                  <c:v>Sez E</c:v>
                </c:pt>
                <c:pt idx="5">
                  <c:v>Sez F</c:v>
                </c:pt>
                <c:pt idx="6">
                  <c:v>Sez G</c:v>
                </c:pt>
                <c:pt idx="7">
                  <c:v>Sez H</c:v>
                </c:pt>
                <c:pt idx="8">
                  <c:v>Sez I</c:v>
                </c:pt>
                <c:pt idx="9">
                  <c:v>Sez L</c:v>
                </c:pt>
                <c:pt idx="10">
                  <c:v>Sez M</c:v>
                </c:pt>
              </c:strCache>
            </c:strRef>
          </c:cat>
          <c:val>
            <c:numRef>
              <c:f>grafici2!$H$34:$H$44</c:f>
              <c:numCache>
                <c:formatCode>General</c:formatCode>
                <c:ptCount val="11"/>
                <c:pt idx="0" formatCode="0.00">
                  <c:v>0.5</c:v>
                </c:pt>
                <c:pt idx="1">
                  <c:v>0.5</c:v>
                </c:pt>
                <c:pt idx="2">
                  <c:v>0.25</c:v>
                </c:pt>
                <c:pt idx="3">
                  <c:v>0.5</c:v>
                </c:pt>
                <c:pt idx="4">
                  <c:v>0.5</c:v>
                </c:pt>
                <c:pt idx="5">
                  <c:v>2.75</c:v>
                </c:pt>
                <c:pt idx="6">
                  <c:v>0</c:v>
                </c:pt>
                <c:pt idx="7">
                  <c:v>2.5</c:v>
                </c:pt>
                <c:pt idx="8">
                  <c:v>0.5</c:v>
                </c:pt>
                <c:pt idx="9" formatCode="0.00">
                  <c:v>0.25</c:v>
                </c:pt>
                <c:pt idx="10">
                  <c:v>0</c:v>
                </c:pt>
              </c:numCache>
            </c:numRef>
          </c:val>
        </c:ser>
        <c:gapWidth val="50"/>
        <c:overlap val="100"/>
        <c:axId val="189730176"/>
        <c:axId val="189868288"/>
      </c:barChart>
      <c:catAx>
        <c:axId val="1897301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9868288"/>
        <c:crosses val="autoZero"/>
        <c:auto val="1"/>
        <c:lblAlgn val="ctr"/>
        <c:lblOffset val="100"/>
      </c:catAx>
      <c:valAx>
        <c:axId val="189868288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973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Foglio1!$B$1</c:f>
              <c:strCache>
                <c:ptCount val="1"/>
                <c:pt idx="0">
                  <c:v>SCUOLA SECONDARIA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Foglio1!$A$2:$A$5</c:f>
              <c:strCache>
                <c:ptCount val="3"/>
                <c:pt idx="0">
                  <c:v>ALINNI ISCRITTI</c:v>
                </c:pt>
                <c:pt idx="1">
                  <c:v>ALUNNI AMMESSI</c:v>
                </c:pt>
                <c:pt idx="2">
                  <c:v>ALUNNI NON AMMESSI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741</c:v>
                </c:pt>
                <c:pt idx="1">
                  <c:v>738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SCUOLA PRIMARIA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Foglio1!$A$2:$A$5</c:f>
              <c:strCache>
                <c:ptCount val="3"/>
                <c:pt idx="0">
                  <c:v>ALINNI ISCRITTI</c:v>
                </c:pt>
                <c:pt idx="1">
                  <c:v>ALUNNI AMMESSI</c:v>
                </c:pt>
                <c:pt idx="2">
                  <c:v>ALUNNI NON AMMESSI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72</c:v>
                </c:pt>
                <c:pt idx="1">
                  <c:v>72</c:v>
                </c:pt>
                <c:pt idx="2">
                  <c:v>0</c:v>
                </c:pt>
              </c:numCache>
            </c:numRef>
          </c:val>
        </c:ser>
        <c:dLbls/>
        <c:axId val="115570944"/>
        <c:axId val="123273216"/>
      </c:barChart>
      <c:catAx>
        <c:axId val="115570944"/>
        <c:scaling>
          <c:orientation val="minMax"/>
        </c:scaling>
        <c:axPos val="b"/>
        <c:numFmt formatCode="General" sourceLinked="0"/>
        <c:majorTickMark val="none"/>
        <c:tickLblPos val="nextTo"/>
        <c:crossAx val="123273216"/>
        <c:crosses val="autoZero"/>
        <c:auto val="1"/>
        <c:lblAlgn val="ctr"/>
        <c:lblOffset val="100"/>
      </c:catAx>
      <c:valAx>
        <c:axId val="1232732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75000"/>
                  </a:schemeClr>
                </a:solidFill>
              </a:defRPr>
            </a:pPr>
            <a:endParaRPr lang="it-IT"/>
          </a:p>
        </c:txPr>
        <c:crossAx val="1155709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>
                <a:solidFill>
                  <a:schemeClr val="accent1">
                    <a:lumMod val="75000"/>
                  </a:schemeClr>
                </a:solidFill>
              </a:defRPr>
            </a:pPr>
            <a:endParaRPr lang="it-IT"/>
          </a:p>
        </c:txPr>
      </c:dTable>
    </c:plotArea>
    <c:plotVisOnly val="1"/>
    <c:dispBlanksAs val="gap"/>
  </c:chart>
  <c:txPr>
    <a:bodyPr/>
    <a:lstStyle/>
    <a:p>
      <a:pPr>
        <a:defRPr sz="1800"/>
      </a:pPr>
      <a:endParaRPr lang="it-IT"/>
    </a:p>
  </c:txPr>
  <c:externalData r:id="rId1"/>
</c:chartSpace>
</file>

<file path=ppt/charts/chart2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Foglio1!$B$1</c:f>
              <c:strCache>
                <c:ptCount val="1"/>
                <c:pt idx="0">
                  <c:v>ISCRITTI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50000">
                  <a:schemeClr val="accent1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CLASSI 1^</c:v>
                </c:pt>
                <c:pt idx="1">
                  <c:v>CLASSI 2^</c:v>
                </c:pt>
                <c:pt idx="2">
                  <c:v>CLASSI 3^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240</c:v>
                </c:pt>
                <c:pt idx="1">
                  <c:v>252</c:v>
                </c:pt>
                <c:pt idx="2">
                  <c:v>245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AMMESSI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0000"/>
                    <a:lumMod val="108000"/>
                  </a:schemeClr>
                </a:gs>
                <a:gs pos="50000">
                  <a:schemeClr val="accent2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2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dLbls>
            <c:dLbl>
              <c:idx val="0"/>
              <c:layout>
                <c:manualLayout>
                  <c:x val="2.3037315916880647E-2"/>
                  <c:y val="-1.853807116478448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236477140905844E-2"/>
                  <c:y val="-3.089678527464080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796644896100794E-2"/>
                  <c:y val="-9.269035582392242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CLASSI 1^</c:v>
                </c:pt>
                <c:pt idx="1">
                  <c:v>CLASSI 2^</c:v>
                </c:pt>
                <c:pt idx="2">
                  <c:v>CLASSI 3^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238</c:v>
                </c:pt>
                <c:pt idx="1">
                  <c:v>252</c:v>
                </c:pt>
                <c:pt idx="2">
                  <c:v>244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NON AMMESSI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0000"/>
                    <a:lumMod val="108000"/>
                  </a:schemeClr>
                </a:gs>
                <a:gs pos="50000">
                  <a:schemeClr val="accent3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3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dLbls>
            <c:dLbl>
              <c:idx val="0"/>
              <c:layout>
                <c:manualLayout>
                  <c:x val="2.8796644896100794E-2"/>
                  <c:y val="-4.0165820857033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916980406490608E-2"/>
                  <c:y val="-2.47174282197126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3"/>
                <c:pt idx="0">
                  <c:v>CLASSI 1^</c:v>
                </c:pt>
                <c:pt idx="1">
                  <c:v>CLASSI 2^</c:v>
                </c:pt>
                <c:pt idx="2">
                  <c:v>CLASSI 3^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dLbls>
          <c:showVal val="1"/>
        </c:dLbls>
        <c:shape val="box"/>
        <c:axId val="123735424"/>
        <c:axId val="123745408"/>
        <c:axId val="0"/>
      </c:bar3DChart>
      <c:catAx>
        <c:axId val="123735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3745408"/>
        <c:crosses val="autoZero"/>
        <c:auto val="1"/>
        <c:lblAlgn val="ctr"/>
        <c:lblOffset val="100"/>
      </c:catAx>
      <c:valAx>
        <c:axId val="1237454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3735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dTable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2° Q '!$A$41:$B$41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2° Q 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'!$C$41:$H$41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7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'ESITI 2° Q '!$A$42:$B$42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2° Q 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'!$C$42:$H$42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9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2° Q '!$A$43:$B$43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2° Q 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'!$C$43:$H$43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2° Q '!$A$44:$B$44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2° Q 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'!$C$44:$H$44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</c:ser>
        <c:dLbls/>
        <c:overlap val="100"/>
        <c:axId val="99396224"/>
        <c:axId val="99418496"/>
      </c:barChart>
      <c:catAx>
        <c:axId val="993962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418496"/>
        <c:crosses val="autoZero"/>
        <c:auto val="1"/>
        <c:lblAlgn val="ctr"/>
        <c:lblOffset val="100"/>
      </c:catAx>
      <c:valAx>
        <c:axId val="99418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39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1° </a:t>
            </a:r>
            <a:r>
              <a:rPr lang="en-US" sz="1800" b="1" dirty="0" err="1"/>
              <a:t>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1° Q'!$A$41:$B$41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1° Q'!$C$40:$H$40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Q'!$C$41:$H$41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'ESITI 1° Q'!$A$42:$B$42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1° Q'!$C$40:$H$40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Q'!$C$42:$H$42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1° Q'!$A$43:$B$43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1° Q'!$C$40:$H$40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Q'!$C$43:$H$43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1° Q'!$A$44:$B$44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1° Q'!$C$40:$H$40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Q'!$C$44:$H$44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dLbls/>
        <c:overlap val="100"/>
        <c:axId val="101330944"/>
        <c:axId val="101332480"/>
      </c:barChart>
      <c:catAx>
        <c:axId val="101330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332480"/>
        <c:crosses val="autoZero"/>
        <c:auto val="1"/>
        <c:lblAlgn val="ctr"/>
        <c:lblOffset val="100"/>
      </c:catAx>
      <c:valAx>
        <c:axId val="1013324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33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3.75</c:v>
                </c:pt>
                <c:pt idx="4">
                  <c:v>3.25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'!$C$20:$H$20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20</c:v>
                </c:pt>
                <c:pt idx="3">
                  <c:v>15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2° Q '!$A$50:$B$50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2° Q 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'!$C$50:$H$50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7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'ESITI 2° Q '!$A$51:$B$51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2° Q 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'!$C$51:$H$51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2° Q '!$A$52:$B$52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2° Q 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'!$C$52:$H$52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9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3"/>
          <c:order val="3"/>
          <c:tx>
            <c:strRef>
              <c:f>'ESITI 2° Q '!$A$53:$B$53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2° Q 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'!$C$53:$H$53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  <c:pt idx="4">
                  <c:v>6</c:v>
                </c:pt>
                <c:pt idx="5">
                  <c:v>2</c:v>
                </c:pt>
              </c:numCache>
            </c:numRef>
          </c:val>
        </c:ser>
        <c:dLbls/>
        <c:overlap val="100"/>
        <c:axId val="101612544"/>
        <c:axId val="101622528"/>
      </c:barChart>
      <c:catAx>
        <c:axId val="1016125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622528"/>
        <c:crosses val="autoZero"/>
        <c:auto val="1"/>
        <c:lblAlgn val="ctr"/>
        <c:lblOffset val="100"/>
      </c:catAx>
      <c:valAx>
        <c:axId val="101622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61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1° </a:t>
            </a:r>
            <a:r>
              <a:rPr lang="en-US" sz="1800" b="1" dirty="0" err="1"/>
              <a:t>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1° Q'!$A$50:$B$50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1° Q'!$C$49:$H$49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Q'!$C$50:$H$50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9</c:v>
                </c:pt>
                <c:pt idx="3">
                  <c:v>6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'ESITI 1° Q'!$A$51:$B$51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1° Q'!$C$49:$H$49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Q'!$C$51:$H$51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1° Q'!$A$52:$B$52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1° Q'!$C$49:$H$49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Q'!$C$52:$H$52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1° Q'!$A$53:$B$53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1° Q'!$C$49:$H$49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Q'!$C$53:$H$53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</c:ser>
        <c:dLbls/>
        <c:overlap val="100"/>
        <c:axId val="101708160"/>
        <c:axId val="101709696"/>
      </c:barChart>
      <c:catAx>
        <c:axId val="1017081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709696"/>
        <c:crosses val="autoZero"/>
        <c:auto val="1"/>
        <c:lblAlgn val="ctr"/>
        <c:lblOffset val="100"/>
      </c:catAx>
      <c:valAx>
        <c:axId val="1017096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70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Foglio1!$B$123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Foglio1!$B$124:$B$127</c:f>
              <c:numCache>
                <c:formatCode>General</c:formatCode>
                <c:ptCount val="4"/>
                <c:pt idx="0">
                  <c:v>0</c:v>
                </c:pt>
                <c:pt idx="1">
                  <c:v>11</c:v>
                </c:pt>
                <c:pt idx="2">
                  <c:v>12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Foglio1!$C$123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Foglio1!$C$124:$C$127</c:f>
              <c:numCache>
                <c:formatCode>General</c:formatCode>
                <c:ptCount val="4"/>
                <c:pt idx="0">
                  <c:v>44</c:v>
                </c:pt>
                <c:pt idx="1">
                  <c:v>82</c:v>
                </c:pt>
                <c:pt idx="2">
                  <c:v>77</c:v>
                </c:pt>
                <c:pt idx="3">
                  <c:v>49</c:v>
                </c:pt>
              </c:numCache>
            </c:numRef>
          </c:val>
        </c:ser>
        <c:ser>
          <c:idx val="2"/>
          <c:order val="2"/>
          <c:tx>
            <c:strRef>
              <c:f>Foglio1!$D$123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Foglio1!$D$124:$D$127</c:f>
              <c:numCache>
                <c:formatCode>General</c:formatCode>
                <c:ptCount val="4"/>
                <c:pt idx="0">
                  <c:v>153</c:v>
                </c:pt>
                <c:pt idx="1">
                  <c:v>191</c:v>
                </c:pt>
                <c:pt idx="2">
                  <c:v>168</c:v>
                </c:pt>
                <c:pt idx="3">
                  <c:v>174</c:v>
                </c:pt>
              </c:numCache>
            </c:numRef>
          </c:val>
        </c:ser>
        <c:ser>
          <c:idx val="3"/>
          <c:order val="3"/>
          <c:tx>
            <c:strRef>
              <c:f>Foglio1!$E$123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Foglio1!$E$124:$E$127</c:f>
              <c:numCache>
                <c:formatCode>General</c:formatCode>
                <c:ptCount val="4"/>
                <c:pt idx="0">
                  <c:v>232</c:v>
                </c:pt>
                <c:pt idx="1">
                  <c:v>202</c:v>
                </c:pt>
                <c:pt idx="2">
                  <c:v>209</c:v>
                </c:pt>
                <c:pt idx="3">
                  <c:v>247</c:v>
                </c:pt>
              </c:numCache>
            </c:numRef>
          </c:val>
        </c:ser>
        <c:ser>
          <c:idx val="4"/>
          <c:order val="4"/>
          <c:tx>
            <c:strRef>
              <c:f>Foglio1!$F$123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Foglio1!$F$124:$F$127</c:f>
              <c:numCache>
                <c:formatCode>General</c:formatCode>
                <c:ptCount val="4"/>
                <c:pt idx="0">
                  <c:v>179</c:v>
                </c:pt>
                <c:pt idx="1">
                  <c:v>129</c:v>
                </c:pt>
                <c:pt idx="2">
                  <c:v>143</c:v>
                </c:pt>
                <c:pt idx="3">
                  <c:v>151</c:v>
                </c:pt>
              </c:numCache>
            </c:numRef>
          </c:val>
        </c:ser>
        <c:ser>
          <c:idx val="5"/>
          <c:order val="5"/>
          <c:tx>
            <c:strRef>
              <c:f>Foglio1!$G$123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Foglio1!$G$124:$G$127</c:f>
              <c:numCache>
                <c:formatCode>General</c:formatCode>
                <c:ptCount val="4"/>
                <c:pt idx="0">
                  <c:v>103</c:v>
                </c:pt>
                <c:pt idx="1">
                  <c:v>96</c:v>
                </c:pt>
                <c:pt idx="2">
                  <c:v>96</c:v>
                </c:pt>
                <c:pt idx="3">
                  <c:v>88</c:v>
                </c:pt>
              </c:numCache>
            </c:numRef>
          </c:val>
        </c:ser>
        <c:ser>
          <c:idx val="6"/>
          <c:order val="6"/>
          <c:tx>
            <c:strRef>
              <c:f>Foglio1!$H$123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Foglio1!$H$124:$H$127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21</c:v>
                </c:pt>
                <c:pt idx="3">
                  <c:v>15</c:v>
                </c:pt>
              </c:numCache>
            </c:numRef>
          </c:val>
        </c:ser>
        <c:dLbls>
          <c:showVal val="1"/>
        </c:dLbls>
        <c:overlap val="100"/>
        <c:axId val="101861632"/>
        <c:axId val="101871616"/>
      </c:barChart>
      <c:catAx>
        <c:axId val="1018616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871616"/>
        <c:crosses val="autoZero"/>
        <c:auto val="1"/>
        <c:lblAlgn val="ctr"/>
        <c:lblOffset val="100"/>
      </c:catAx>
      <c:valAx>
        <c:axId val="1018716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86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'2°Q15-16'!$B$123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'2°Q15-16'!$B$124:$B$127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'2°Q15-16'!$C$123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'2°Q15-16'!$C$124:$C$127</c:f>
              <c:numCache>
                <c:formatCode>General</c:formatCode>
                <c:ptCount val="4"/>
                <c:pt idx="0">
                  <c:v>3</c:v>
                </c:pt>
                <c:pt idx="1">
                  <c:v>39</c:v>
                </c:pt>
                <c:pt idx="2">
                  <c:v>23</c:v>
                </c:pt>
                <c:pt idx="3">
                  <c:v>13</c:v>
                </c:pt>
              </c:numCache>
            </c:numRef>
          </c:val>
        </c:ser>
        <c:ser>
          <c:idx val="2"/>
          <c:order val="2"/>
          <c:tx>
            <c:strRef>
              <c:f>'2°Q15-16'!$D$123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'2°Q15-16'!$D$124:$D$127</c:f>
              <c:numCache>
                <c:formatCode>General</c:formatCode>
                <c:ptCount val="4"/>
                <c:pt idx="0">
                  <c:v>168</c:v>
                </c:pt>
                <c:pt idx="1">
                  <c:v>167</c:v>
                </c:pt>
                <c:pt idx="2">
                  <c:v>143</c:v>
                </c:pt>
                <c:pt idx="3">
                  <c:v>144</c:v>
                </c:pt>
              </c:numCache>
            </c:numRef>
          </c:val>
        </c:ser>
        <c:ser>
          <c:idx val="3"/>
          <c:order val="3"/>
          <c:tx>
            <c:strRef>
              <c:f>'2°Q15-16'!$E$123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'2°Q15-16'!$E$124:$E$127</c:f>
              <c:numCache>
                <c:formatCode>General</c:formatCode>
                <c:ptCount val="4"/>
                <c:pt idx="0">
                  <c:v>193</c:v>
                </c:pt>
                <c:pt idx="1">
                  <c:v>203</c:v>
                </c:pt>
                <c:pt idx="2">
                  <c:v>192</c:v>
                </c:pt>
                <c:pt idx="3">
                  <c:v>221</c:v>
                </c:pt>
              </c:numCache>
            </c:numRef>
          </c:val>
        </c:ser>
        <c:ser>
          <c:idx val="4"/>
          <c:order val="4"/>
          <c:tx>
            <c:strRef>
              <c:f>'2°Q15-16'!$F$123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'2°Q15-16'!$F$124:$F$127</c:f>
              <c:numCache>
                <c:formatCode>General</c:formatCode>
                <c:ptCount val="4"/>
                <c:pt idx="0">
                  <c:v>190</c:v>
                </c:pt>
                <c:pt idx="1">
                  <c:v>136</c:v>
                </c:pt>
                <c:pt idx="2">
                  <c:v>161</c:v>
                </c:pt>
                <c:pt idx="3">
                  <c:v>185</c:v>
                </c:pt>
              </c:numCache>
            </c:numRef>
          </c:val>
        </c:ser>
        <c:ser>
          <c:idx val="5"/>
          <c:order val="5"/>
          <c:tx>
            <c:strRef>
              <c:f>'2°Q15-16'!$G$123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'2°Q15-16'!$G$124:$G$127</c:f>
              <c:numCache>
                <c:formatCode>General</c:formatCode>
                <c:ptCount val="4"/>
                <c:pt idx="0">
                  <c:v>120</c:v>
                </c:pt>
                <c:pt idx="1">
                  <c:v>107</c:v>
                </c:pt>
                <c:pt idx="2">
                  <c:v>118</c:v>
                </c:pt>
                <c:pt idx="3">
                  <c:v>114</c:v>
                </c:pt>
              </c:numCache>
            </c:numRef>
          </c:val>
        </c:ser>
        <c:ser>
          <c:idx val="6"/>
          <c:order val="6"/>
          <c:tx>
            <c:strRef>
              <c:f>'2°Q15-16'!$H$123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'2°Q15-16'!$A$124:$A$127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'2°Q15-16'!$H$124:$H$127</c:f>
              <c:numCache>
                <c:formatCode>General</c:formatCode>
                <c:ptCount val="4"/>
                <c:pt idx="0">
                  <c:v>47</c:v>
                </c:pt>
                <c:pt idx="1">
                  <c:v>68</c:v>
                </c:pt>
                <c:pt idx="2">
                  <c:v>80</c:v>
                </c:pt>
                <c:pt idx="3">
                  <c:v>44</c:v>
                </c:pt>
              </c:numCache>
            </c:numRef>
          </c:val>
        </c:ser>
        <c:dLbls>
          <c:showVal val="1"/>
        </c:dLbls>
        <c:overlap val="100"/>
        <c:axId val="102013952"/>
        <c:axId val="102023936"/>
      </c:barChart>
      <c:catAx>
        <c:axId val="1020139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023936"/>
        <c:crosses val="autoZero"/>
        <c:auto val="1"/>
        <c:lblAlgn val="ctr"/>
        <c:lblOffset val="100"/>
      </c:catAx>
      <c:valAx>
        <c:axId val="1020239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01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3.75</c:v>
                </c:pt>
                <c:pt idx="4">
                  <c:v>3.25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'!$C$20:$H$20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20</c:v>
                </c:pt>
                <c:pt idx="3">
                  <c:v>15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'2°Q15-16'!$B$128:$H$128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'2°Q15-16'!$B$129:$H$129</c:f>
              <c:numCache>
                <c:formatCode>0</c:formatCode>
                <c:ptCount val="7"/>
                <c:pt idx="0" formatCode="General">
                  <c:v>2.25</c:v>
                </c:pt>
                <c:pt idx="1">
                  <c:v>19.5</c:v>
                </c:pt>
                <c:pt idx="2" formatCode="General">
                  <c:v>155.5</c:v>
                </c:pt>
                <c:pt idx="3" formatCode="General">
                  <c:v>202.25</c:v>
                </c:pt>
                <c:pt idx="4">
                  <c:v>168</c:v>
                </c:pt>
                <c:pt idx="5" formatCode="General">
                  <c:v>114.75</c:v>
                </c:pt>
                <c:pt idx="6" formatCode="General">
                  <c:v>59.75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Foglio1!$B$111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Foglio1!$B$112:$B$115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Foglio1!$C$111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Foglio1!$C$112:$C$115</c:f>
              <c:numCache>
                <c:formatCode>General</c:formatCode>
                <c:ptCount val="4"/>
                <c:pt idx="0">
                  <c:v>29</c:v>
                </c:pt>
                <c:pt idx="1">
                  <c:v>49</c:v>
                </c:pt>
                <c:pt idx="2">
                  <c:v>38</c:v>
                </c:pt>
                <c:pt idx="3">
                  <c:v>24</c:v>
                </c:pt>
              </c:numCache>
            </c:numRef>
          </c:val>
        </c:ser>
        <c:ser>
          <c:idx val="2"/>
          <c:order val="2"/>
          <c:tx>
            <c:strRef>
              <c:f>Foglio1!$D$111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Foglio1!$D$112:$D$115</c:f>
              <c:numCache>
                <c:formatCode>General</c:formatCode>
                <c:ptCount val="4"/>
                <c:pt idx="0">
                  <c:v>64</c:v>
                </c:pt>
                <c:pt idx="1">
                  <c:v>71</c:v>
                </c:pt>
                <c:pt idx="2">
                  <c:v>46</c:v>
                </c:pt>
                <c:pt idx="3">
                  <c:v>55</c:v>
                </c:pt>
              </c:numCache>
            </c:numRef>
          </c:val>
        </c:ser>
        <c:ser>
          <c:idx val="3"/>
          <c:order val="3"/>
          <c:tx>
            <c:strRef>
              <c:f>Foglio1!$E$111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Foglio1!$E$112:$E$115</c:f>
              <c:numCache>
                <c:formatCode>General</c:formatCode>
                <c:ptCount val="4"/>
                <c:pt idx="0">
                  <c:v>72</c:v>
                </c:pt>
                <c:pt idx="1">
                  <c:v>49</c:v>
                </c:pt>
                <c:pt idx="2">
                  <c:v>56</c:v>
                </c:pt>
                <c:pt idx="3">
                  <c:v>82</c:v>
                </c:pt>
              </c:numCache>
            </c:numRef>
          </c:val>
        </c:ser>
        <c:ser>
          <c:idx val="4"/>
          <c:order val="4"/>
          <c:tx>
            <c:strRef>
              <c:f>Foglio1!$F$111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Foglio1!$F$112:$F$115</c:f>
              <c:numCache>
                <c:formatCode>General</c:formatCode>
                <c:ptCount val="4"/>
                <c:pt idx="0">
                  <c:v>40</c:v>
                </c:pt>
                <c:pt idx="1">
                  <c:v>46</c:v>
                </c:pt>
                <c:pt idx="2">
                  <c:v>66</c:v>
                </c:pt>
                <c:pt idx="3">
                  <c:v>60</c:v>
                </c:pt>
              </c:numCache>
            </c:numRef>
          </c:val>
        </c:ser>
        <c:ser>
          <c:idx val="5"/>
          <c:order val="5"/>
          <c:tx>
            <c:strRef>
              <c:f>Foglio1!$G$111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Foglio1!$G$112:$G$115</c:f>
              <c:numCache>
                <c:formatCode>General</c:formatCode>
                <c:ptCount val="4"/>
                <c:pt idx="0">
                  <c:v>27</c:v>
                </c:pt>
                <c:pt idx="1">
                  <c:v>23</c:v>
                </c:pt>
                <c:pt idx="2">
                  <c:v>25</c:v>
                </c:pt>
                <c:pt idx="3">
                  <c:v>17</c:v>
                </c:pt>
              </c:numCache>
            </c:numRef>
          </c:val>
        </c:ser>
        <c:ser>
          <c:idx val="6"/>
          <c:order val="6"/>
          <c:tx>
            <c:strRef>
              <c:f>Foglio1!$H$111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Foglio1!$H$112:$H$115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dLbls/>
        <c:overlap val="100"/>
        <c:axId val="34816768"/>
        <c:axId val="34818304"/>
      </c:barChart>
      <c:catAx>
        <c:axId val="34816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818304"/>
        <c:crosses val="autoZero"/>
        <c:auto val="1"/>
        <c:lblAlgn val="ctr"/>
        <c:lblOffset val="100"/>
      </c:catAx>
      <c:valAx>
        <c:axId val="348183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81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Foglio1!$B$116:$H$116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Foglio1!$B$117:$H$117</c:f>
              <c:numCache>
                <c:formatCode>General</c:formatCode>
                <c:ptCount val="7"/>
                <c:pt idx="0">
                  <c:v>0.75000000000000011</c:v>
                </c:pt>
                <c:pt idx="1">
                  <c:v>14.75</c:v>
                </c:pt>
                <c:pt idx="2">
                  <c:v>48</c:v>
                </c:pt>
                <c:pt idx="3">
                  <c:v>79</c:v>
                </c:pt>
                <c:pt idx="4">
                  <c:v>54.75</c:v>
                </c:pt>
                <c:pt idx="5">
                  <c:v>28.5</c:v>
                </c:pt>
                <c:pt idx="6">
                  <c:v>4.25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Foglio1!$B$111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Foglio1!$B$112:$B$115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14</c:v>
                </c:pt>
                <c:pt idx="3">
                  <c:v>11</c:v>
                </c:pt>
              </c:numCache>
            </c:numRef>
          </c:val>
        </c:ser>
        <c:ser>
          <c:idx val="1"/>
          <c:order val="1"/>
          <c:tx>
            <c:strRef>
              <c:f>Foglio1!$C$111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Foglio1!$C$112:$C$115</c:f>
              <c:numCache>
                <c:formatCode>General</c:formatCode>
                <c:ptCount val="4"/>
                <c:pt idx="0">
                  <c:v>9</c:v>
                </c:pt>
                <c:pt idx="1">
                  <c:v>38</c:v>
                </c:pt>
                <c:pt idx="2">
                  <c:v>10</c:v>
                </c:pt>
                <c:pt idx="3">
                  <c:v>23</c:v>
                </c:pt>
              </c:numCache>
            </c:numRef>
          </c:val>
        </c:ser>
        <c:ser>
          <c:idx val="2"/>
          <c:order val="2"/>
          <c:tx>
            <c:strRef>
              <c:f>Foglio1!$D$111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Foglio1!$D$112:$D$115</c:f>
              <c:numCache>
                <c:formatCode>General</c:formatCode>
                <c:ptCount val="4"/>
                <c:pt idx="0">
                  <c:v>38</c:v>
                </c:pt>
                <c:pt idx="1">
                  <c:v>46</c:v>
                </c:pt>
                <c:pt idx="2">
                  <c:v>35</c:v>
                </c:pt>
                <c:pt idx="3">
                  <c:v>44</c:v>
                </c:pt>
              </c:numCache>
            </c:numRef>
          </c:val>
        </c:ser>
        <c:ser>
          <c:idx val="3"/>
          <c:order val="3"/>
          <c:tx>
            <c:strRef>
              <c:f>Foglio1!$E$111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Foglio1!$E$112:$E$115</c:f>
              <c:numCache>
                <c:formatCode>General</c:formatCode>
                <c:ptCount val="4"/>
                <c:pt idx="0">
                  <c:v>53</c:v>
                </c:pt>
                <c:pt idx="1">
                  <c:v>52</c:v>
                </c:pt>
                <c:pt idx="2">
                  <c:v>52</c:v>
                </c:pt>
                <c:pt idx="3">
                  <c:v>61</c:v>
                </c:pt>
              </c:numCache>
            </c:numRef>
          </c:val>
        </c:ser>
        <c:ser>
          <c:idx val="4"/>
          <c:order val="4"/>
          <c:tx>
            <c:strRef>
              <c:f>Foglio1!$F$111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Foglio1!$F$112:$F$115</c:f>
              <c:numCache>
                <c:formatCode>General</c:formatCode>
                <c:ptCount val="4"/>
                <c:pt idx="0">
                  <c:v>68</c:v>
                </c:pt>
                <c:pt idx="1">
                  <c:v>46</c:v>
                </c:pt>
                <c:pt idx="2">
                  <c:v>52</c:v>
                </c:pt>
                <c:pt idx="3">
                  <c:v>61</c:v>
                </c:pt>
              </c:numCache>
            </c:numRef>
          </c:val>
        </c:ser>
        <c:ser>
          <c:idx val="5"/>
          <c:order val="5"/>
          <c:tx>
            <c:strRef>
              <c:f>Foglio1!$G$111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Foglio1!$G$112:$G$115</c:f>
              <c:numCache>
                <c:formatCode>General</c:formatCode>
                <c:ptCount val="4"/>
                <c:pt idx="0">
                  <c:v>62</c:v>
                </c:pt>
                <c:pt idx="1">
                  <c:v>13</c:v>
                </c:pt>
                <c:pt idx="2">
                  <c:v>53</c:v>
                </c:pt>
                <c:pt idx="3">
                  <c:v>25</c:v>
                </c:pt>
              </c:numCache>
            </c:numRef>
          </c:val>
        </c:ser>
        <c:ser>
          <c:idx val="6"/>
          <c:order val="6"/>
          <c:tx>
            <c:strRef>
              <c:f>Foglio1!$H$111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Foglio1!$A$112:$A$115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Foglio1!$H$112:$H$115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14</c:v>
                </c:pt>
                <c:pt idx="3">
                  <c:v>5</c:v>
                </c:pt>
              </c:numCache>
            </c:numRef>
          </c:val>
        </c:ser>
        <c:dLbls/>
        <c:overlap val="100"/>
        <c:axId val="35055872"/>
        <c:axId val="34934784"/>
      </c:barChart>
      <c:catAx>
        <c:axId val="350558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934784"/>
        <c:crosses val="autoZero"/>
        <c:auto val="1"/>
        <c:lblAlgn val="ctr"/>
        <c:lblOffset val="100"/>
      </c:catAx>
      <c:valAx>
        <c:axId val="349347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05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Foglio1!$B$116:$H$116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Foglio1!$B$117:$H$117</c:f>
              <c:numCache>
                <c:formatCode>General</c:formatCode>
                <c:ptCount val="7"/>
                <c:pt idx="0">
                  <c:v>24.75</c:v>
                </c:pt>
                <c:pt idx="1">
                  <c:v>35.25</c:v>
                </c:pt>
                <c:pt idx="2">
                  <c:v>41.5</c:v>
                </c:pt>
                <c:pt idx="3">
                  <c:v>40.75</c:v>
                </c:pt>
                <c:pt idx="4">
                  <c:v>45.75</c:v>
                </c:pt>
                <c:pt idx="5">
                  <c:v>41.25</c:v>
                </c:pt>
                <c:pt idx="6">
                  <c:v>4.75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'2°Q15-16'!$B$116:$H$116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'2°Q15-16'!$B$117:$H$117</c:f>
              <c:numCache>
                <c:formatCode>General</c:formatCode>
                <c:ptCount val="7"/>
                <c:pt idx="0">
                  <c:v>0.25</c:v>
                </c:pt>
                <c:pt idx="1">
                  <c:v>7.25</c:v>
                </c:pt>
                <c:pt idx="2">
                  <c:v>41.75</c:v>
                </c:pt>
                <c:pt idx="3">
                  <c:v>66.25</c:v>
                </c:pt>
                <c:pt idx="4">
                  <c:v>62.5</c:v>
                </c:pt>
                <c:pt idx="5">
                  <c:v>38</c:v>
                </c:pt>
                <c:pt idx="6">
                  <c:v>13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'2°Q15-16'!$B$111</c:f>
              <c:strCache>
                <c:ptCount val="1"/>
                <c:pt idx="0">
                  <c:v>QUATTRO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'2°Q15-16'!$B$112:$B$115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'2°Q15-16'!$C$111</c:f>
              <c:strCache>
                <c:ptCount val="1"/>
                <c:pt idx="0">
                  <c:v>CINQUE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'2°Q15-16'!$C$112:$C$115</c:f>
              <c:numCache>
                <c:formatCode>General</c:formatCode>
                <c:ptCount val="4"/>
                <c:pt idx="0">
                  <c:v>1</c:v>
                </c:pt>
                <c:pt idx="1">
                  <c:v>13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'2°Q15-16'!$D$111</c:f>
              <c:strCache>
                <c:ptCount val="1"/>
                <c:pt idx="0">
                  <c:v>SEI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'2°Q15-16'!$D$112:$D$115</c:f>
              <c:numCache>
                <c:formatCode>General</c:formatCode>
                <c:ptCount val="4"/>
                <c:pt idx="0">
                  <c:v>35</c:v>
                </c:pt>
                <c:pt idx="1">
                  <c:v>47</c:v>
                </c:pt>
                <c:pt idx="2">
                  <c:v>40</c:v>
                </c:pt>
                <c:pt idx="3">
                  <c:v>45</c:v>
                </c:pt>
              </c:numCache>
            </c:numRef>
          </c:val>
        </c:ser>
        <c:ser>
          <c:idx val="3"/>
          <c:order val="3"/>
          <c:tx>
            <c:strRef>
              <c:f>'2°Q15-16'!$E$111</c:f>
              <c:strCache>
                <c:ptCount val="1"/>
                <c:pt idx="0">
                  <c:v>SETTE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'2°Q15-16'!$E$112:$E$115</c:f>
              <c:numCache>
                <c:formatCode>General</c:formatCode>
                <c:ptCount val="4"/>
                <c:pt idx="0">
                  <c:v>66</c:v>
                </c:pt>
                <c:pt idx="1">
                  <c:v>68</c:v>
                </c:pt>
                <c:pt idx="2">
                  <c:v>56</c:v>
                </c:pt>
                <c:pt idx="3">
                  <c:v>75</c:v>
                </c:pt>
              </c:numCache>
            </c:numRef>
          </c:val>
        </c:ser>
        <c:ser>
          <c:idx val="4"/>
          <c:order val="4"/>
          <c:tx>
            <c:strRef>
              <c:f>'2°Q15-16'!$F$111</c:f>
              <c:strCache>
                <c:ptCount val="1"/>
                <c:pt idx="0">
                  <c:v>OTTO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'2°Q15-16'!$F$112:$F$115</c:f>
              <c:numCache>
                <c:formatCode>General</c:formatCode>
                <c:ptCount val="4"/>
                <c:pt idx="0">
                  <c:v>79</c:v>
                </c:pt>
                <c:pt idx="1">
                  <c:v>49</c:v>
                </c:pt>
                <c:pt idx="2">
                  <c:v>57</c:v>
                </c:pt>
                <c:pt idx="3">
                  <c:v>65</c:v>
                </c:pt>
              </c:numCache>
            </c:numRef>
          </c:val>
        </c:ser>
        <c:ser>
          <c:idx val="5"/>
          <c:order val="5"/>
          <c:tx>
            <c:strRef>
              <c:f>'2°Q15-16'!$G$111</c:f>
              <c:strCache>
                <c:ptCount val="1"/>
                <c:pt idx="0">
                  <c:v>NOVE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'2°Q15-16'!$G$112:$G$115</c:f>
              <c:numCache>
                <c:formatCode>General</c:formatCode>
                <c:ptCount val="4"/>
                <c:pt idx="0">
                  <c:v>42</c:v>
                </c:pt>
                <c:pt idx="1">
                  <c:v>40</c:v>
                </c:pt>
                <c:pt idx="2">
                  <c:v>40</c:v>
                </c:pt>
                <c:pt idx="3">
                  <c:v>30</c:v>
                </c:pt>
              </c:numCache>
            </c:numRef>
          </c:val>
        </c:ser>
        <c:ser>
          <c:idx val="6"/>
          <c:order val="6"/>
          <c:tx>
            <c:strRef>
              <c:f>'2°Q15-16'!$H$111</c:f>
              <c:strCache>
                <c:ptCount val="1"/>
                <c:pt idx="0">
                  <c:v>DIECI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'2°Q15-16'!$A$112:$A$115</c:f>
              <c:strCache>
                <c:ptCount val="4"/>
                <c:pt idx="0">
                  <c:v>ITALIANO</c:v>
                </c:pt>
                <c:pt idx="1">
                  <c:v>MATEMATICA</c:v>
                </c:pt>
                <c:pt idx="2">
                  <c:v>LINGUA INGLESE</c:v>
                </c:pt>
                <c:pt idx="3">
                  <c:v>2^ LINGUA COMUNITARIA</c:v>
                </c:pt>
              </c:strCache>
            </c:strRef>
          </c:cat>
          <c:val>
            <c:numRef>
              <c:f>'2°Q15-16'!$H$112:$H$115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27</c:v>
                </c:pt>
                <c:pt idx="3">
                  <c:v>7</c:v>
                </c:pt>
              </c:numCache>
            </c:numRef>
          </c:val>
        </c:ser>
        <c:dLbls/>
        <c:overlap val="100"/>
        <c:axId val="102371328"/>
        <c:axId val="102372864"/>
      </c:barChart>
      <c:catAx>
        <c:axId val="1023713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372864"/>
        <c:crosses val="autoZero"/>
        <c:auto val="1"/>
        <c:lblAlgn val="ctr"/>
        <c:lblOffset val="100"/>
      </c:catAx>
      <c:valAx>
        <c:axId val="1023728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37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4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Pt>
            <c:idx val="5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8.1854330593286367E-2"/>
                  <c:y val="9.1689803039429849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25280934204678102"/>
                      <c:h val="0.16814114965438548"/>
                    </c:manualLayout>
                  </c15:layout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274FA4"/>
                </a:solidFill>
                <a:round/>
              </a:ln>
              <a:effectLst>
                <a:outerShdw blurRad="50800" dist="38100" dir="2700000" algn="tl" rotWithShape="0">
                  <a:srgbClr val="274FA4">
                    <a:lumMod val="75000"/>
                    <a:alpha val="40000"/>
                  </a:srgbClr>
                </a:outerShdw>
              </a:effectLst>
            </c:sp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Foglio1!$B$128:$H$128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Foglio1!$B$129:$H$129</c:f>
              <c:numCache>
                <c:formatCode>0</c:formatCode>
                <c:ptCount val="7"/>
                <c:pt idx="0" formatCode="General">
                  <c:v>13.75</c:v>
                </c:pt>
                <c:pt idx="1">
                  <c:v>20</c:v>
                </c:pt>
                <c:pt idx="2" formatCode="General">
                  <c:v>40.75</c:v>
                </c:pt>
                <c:pt idx="3" formatCode="General">
                  <c:v>54.5</c:v>
                </c:pt>
                <c:pt idx="4">
                  <c:v>56.75</c:v>
                </c:pt>
                <c:pt idx="5" formatCode="General">
                  <c:v>38.25</c:v>
                </c:pt>
                <c:pt idx="6" formatCode="General">
                  <c:v>6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00287622362947"/>
          <c:y val="0.14384099013756813"/>
          <c:w val="0.69263970669925579"/>
          <c:h val="0.79749466655485746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4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Pt>
            <c:idx val="5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3.1619171943858093E-3"/>
                  <c:y val="2.586407065881567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5"/>
              <c:layout>
                <c:manualLayout>
                  <c:x val="-2.2834036958856451E-2"/>
                  <c:y val="1.0654093989556699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444043254453211E-3"/>
                  <c:y val="0.2480893789578936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274FA4"/>
                </a:solidFill>
                <a:round/>
              </a:ln>
              <a:effectLst>
                <a:outerShdw blurRad="50800" dist="38100" dir="2700000" algn="tl" rotWithShape="0">
                  <a:srgbClr val="274FA4">
                    <a:lumMod val="75000"/>
                    <a:alpha val="40000"/>
                  </a:srgbClr>
                </a:outerShdw>
              </a:effectLst>
            </c:sp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Foglio1!$B$116:$H$116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Foglio1!$B$117:$H$117</c:f>
              <c:numCache>
                <c:formatCode>General</c:formatCode>
                <c:ptCount val="7"/>
                <c:pt idx="0">
                  <c:v>0.75000000000000011</c:v>
                </c:pt>
                <c:pt idx="1">
                  <c:v>14.75</c:v>
                </c:pt>
                <c:pt idx="2">
                  <c:v>48</c:v>
                </c:pt>
                <c:pt idx="3">
                  <c:v>79</c:v>
                </c:pt>
                <c:pt idx="4">
                  <c:v>54.75</c:v>
                </c:pt>
                <c:pt idx="5">
                  <c:v>28.5</c:v>
                </c:pt>
                <c:pt idx="6">
                  <c:v>4.25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00287622362947"/>
          <c:y val="0.14384099013756813"/>
          <c:w val="0.69263970669925579"/>
          <c:h val="0.79749466655485746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4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Pt>
            <c:idx val="5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3.1619171943858093E-3"/>
                  <c:y val="2.5864070658815675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5"/>
              <c:layout>
                <c:manualLayout>
                  <c:x val="-2.2834036958856451E-2"/>
                  <c:y val="1.0654093989556699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444043254453211E-3"/>
                  <c:y val="0.2480893789578936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274FA4"/>
                </a:solidFill>
                <a:round/>
              </a:ln>
              <a:effectLst>
                <a:outerShdw blurRad="50800" dist="38100" dir="2700000" algn="tl" rotWithShape="0">
                  <a:srgbClr val="274FA4">
                    <a:lumMod val="75000"/>
                    <a:alpha val="40000"/>
                  </a:srgbClr>
                </a:outerShdw>
              </a:effectLst>
            </c:sp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Foglio1!$B$116:$H$116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Foglio1!$B$117:$H$117</c:f>
              <c:numCache>
                <c:formatCode>General</c:formatCode>
                <c:ptCount val="7"/>
                <c:pt idx="0">
                  <c:v>0.25</c:v>
                </c:pt>
                <c:pt idx="1">
                  <c:v>7.25</c:v>
                </c:pt>
                <c:pt idx="2">
                  <c:v>41.75</c:v>
                </c:pt>
                <c:pt idx="3">
                  <c:v>66.25</c:v>
                </c:pt>
                <c:pt idx="4">
                  <c:v>62.5</c:v>
                </c:pt>
                <c:pt idx="5">
                  <c:v>38</c:v>
                </c:pt>
                <c:pt idx="6">
                  <c:v>13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1° QUADRIMSTRE</a:t>
            </a:r>
            <a:endParaRPr lang="en-US" sz="12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5989501312335972E-2"/>
          <c:y val="0.21607319918343554"/>
          <c:w val="0.73830008748906395"/>
          <c:h val="0.71438137941090651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it-IT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comportamento!$C$4:$G$4</c:f>
              <c:strCache>
                <c:ptCount val="5"/>
                <c:pt idx="0">
                  <c:v>SEI</c:v>
                </c:pt>
                <c:pt idx="1">
                  <c:v>SETTE</c:v>
                </c:pt>
                <c:pt idx="2">
                  <c:v>OTTO</c:v>
                </c:pt>
                <c:pt idx="3">
                  <c:v>NOVE</c:v>
                </c:pt>
                <c:pt idx="4">
                  <c:v>DIECI</c:v>
                </c:pt>
              </c:strCache>
            </c:strRef>
          </c:cat>
          <c:val>
            <c:numRef>
              <c:f>comportamento!$C$5:$G$5</c:f>
              <c:numCache>
                <c:formatCode>0.00</c:formatCode>
                <c:ptCount val="5"/>
                <c:pt idx="0">
                  <c:v>0</c:v>
                </c:pt>
                <c:pt idx="1">
                  <c:v>9.7560975609756095</c:v>
                </c:pt>
                <c:pt idx="2">
                  <c:v>50.8130081300813</c:v>
                </c:pt>
                <c:pt idx="3">
                  <c:v>36.58536585365853</c:v>
                </c:pt>
                <c:pt idx="4">
                  <c:v>17.22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2° QUADRIMESTRE</a:t>
            </a:r>
            <a:endParaRPr lang="en-US" sz="12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5989501312335972E-2"/>
          <c:y val="0.21607319918343562"/>
          <c:w val="0.73830008748906395"/>
          <c:h val="0.71438137941090651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'comportamento 2°Q'!$C$4:$G$4</c:f>
              <c:strCache>
                <c:ptCount val="5"/>
                <c:pt idx="0">
                  <c:v>SEI</c:v>
                </c:pt>
                <c:pt idx="1">
                  <c:v>SETTE</c:v>
                </c:pt>
                <c:pt idx="2">
                  <c:v>OTTO</c:v>
                </c:pt>
                <c:pt idx="3">
                  <c:v>NOVE</c:v>
                </c:pt>
                <c:pt idx="4">
                  <c:v>DIECI</c:v>
                </c:pt>
              </c:strCache>
            </c:strRef>
          </c:cat>
          <c:val>
            <c:numRef>
              <c:f>'comportamento 2°Q'!$C$5:$G$5</c:f>
              <c:numCache>
                <c:formatCode>0.00</c:formatCode>
                <c:ptCount val="5"/>
                <c:pt idx="0">
                  <c:v>0.3787878787878789</c:v>
                </c:pt>
                <c:pt idx="1">
                  <c:v>6.0606060606060606</c:v>
                </c:pt>
                <c:pt idx="2">
                  <c:v>49.242424242424249</c:v>
                </c:pt>
                <c:pt idx="3">
                  <c:v>37.121212121212125</c:v>
                </c:pt>
                <c:pt idx="4">
                  <c:v>50.160000000000004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cap="all" baseline="0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Foglio1!$B$4:$H$4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8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Foglio1!$B$5:$H$5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</c:numCache>
            </c:numRef>
          </c:val>
        </c:ser>
        <c:ser>
          <c:idx val="2"/>
          <c:order val="2"/>
          <c:tx>
            <c:strRef>
              <c:f>Foglio1!$A$6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Foglio1!$B$6:$H$6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Foglio1!$A$7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Foglio1!$B$7:$H$7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5</c:v>
                </c:pt>
                <c:pt idx="5">
                  <c:v>10</c:v>
                </c:pt>
                <c:pt idx="6">
                  <c:v>0</c:v>
                </c:pt>
              </c:numCache>
            </c:numRef>
          </c:val>
        </c:ser>
        <c:dLbls/>
        <c:overlap val="100"/>
        <c:axId val="106284544"/>
        <c:axId val="106286080"/>
      </c:barChart>
      <c:catAx>
        <c:axId val="1062845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6286080"/>
        <c:crosses val="autoZero"/>
        <c:auto val="1"/>
        <c:lblAlgn val="ctr"/>
        <c:lblOffset val="100"/>
      </c:catAx>
      <c:valAx>
        <c:axId val="1062860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628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1° 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Foglio1!$B$4:$H$4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8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Foglio1!$B$5:$H$5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9</c:v>
                </c:pt>
                <c:pt idx="3">
                  <c:v>6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Foglio1!$B$6:$H$6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9</c:v>
                </c:pt>
                <c:pt idx="4">
                  <c:v>3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Foglio1!$B$7:$H$7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dLbls/>
        <c:overlap val="100"/>
        <c:axId val="106646144"/>
        <c:axId val="106660224"/>
      </c:barChart>
      <c:catAx>
        <c:axId val="1066461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6660224"/>
        <c:crosses val="autoZero"/>
        <c:auto val="1"/>
        <c:lblAlgn val="ctr"/>
        <c:lblOffset val="100"/>
      </c:catAx>
      <c:valAx>
        <c:axId val="106660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664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2° 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Foglio1!$B$4:$H$4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7</c:v>
                </c:pt>
                <c:pt idx="4">
                  <c:v>8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Foglio1!$B$5:$H$5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9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Foglio1!$B$6:$H$6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Foglio1!$A$7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Foglio1!$B$3:$H$3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Foglio1!$B$7:$H$7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dLbls/>
        <c:overlap val="100"/>
        <c:axId val="109936640"/>
        <c:axId val="109938176"/>
      </c:barChart>
      <c:catAx>
        <c:axId val="1099366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938176"/>
        <c:crosses val="autoZero"/>
        <c:auto val="1"/>
        <c:lblAlgn val="ctr"/>
        <c:lblOffset val="100"/>
      </c:catAx>
      <c:valAx>
        <c:axId val="1099381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993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Foglio1!$B$9:$H$9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 formatCode="0.00">
                  <c:v>7.25</c:v>
                </c:pt>
                <c:pt idx="3" formatCode="0.00">
                  <c:v>7.25</c:v>
                </c:pt>
                <c:pt idx="4" formatCode="0.00">
                  <c:v>4</c:v>
                </c:pt>
                <c:pt idx="5" formatCode="0.00">
                  <c:v>1</c:v>
                </c:pt>
                <c:pt idx="6" formatCode="0.00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'2°Q15-16'!$B$9:$H$9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 formatCode="0.00">
                  <c:v>5</c:v>
                </c:pt>
                <c:pt idx="3" formatCode="0.00">
                  <c:v>7.25</c:v>
                </c:pt>
                <c:pt idx="4" formatCode="0.00">
                  <c:v>6.25</c:v>
                </c:pt>
                <c:pt idx="5" formatCode="0.00">
                  <c:v>2</c:v>
                </c:pt>
                <c:pt idx="6" formatCode="0.00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Foglio1!$B$9:$H$9</c:f>
              <c:numCache>
                <c:formatCode>General</c:formatCode>
                <c:ptCount val="7"/>
                <c:pt idx="0">
                  <c:v>1</c:v>
                </c:pt>
                <c:pt idx="1">
                  <c:v>0.5</c:v>
                </c:pt>
                <c:pt idx="2" formatCode="0.00">
                  <c:v>2.5</c:v>
                </c:pt>
                <c:pt idx="3" formatCode="0.00">
                  <c:v>4.75</c:v>
                </c:pt>
                <c:pt idx="4" formatCode="0.00">
                  <c:v>5.5</c:v>
                </c:pt>
                <c:pt idx="5" formatCode="0.00">
                  <c:v>5.5</c:v>
                </c:pt>
                <c:pt idx="6" formatCode="0.00">
                  <c:v>1.25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Foglio1!$B$13:$H$13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8</c:v>
                </c:pt>
                <c:pt idx="4">
                  <c:v>5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Foglio1!$B$14:$H$14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3</c:v>
                </c:pt>
                <c:pt idx="3">
                  <c:v>5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Foglio1!$B$15:$H$15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Foglio1!$B$16:$H$16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dLbls/>
        <c:overlap val="100"/>
        <c:axId val="107005824"/>
        <c:axId val="107007360"/>
      </c:barChart>
      <c:catAx>
        <c:axId val="107005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7007360"/>
        <c:crosses val="autoZero"/>
        <c:auto val="1"/>
        <c:lblAlgn val="ctr"/>
        <c:lblOffset val="100"/>
      </c:catAx>
      <c:valAx>
        <c:axId val="1070073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70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2°</a:t>
            </a:r>
            <a:r>
              <a:rPr lang="en-US" cap="small" baseline="0" dirty="0" smtClean="0"/>
              <a:t>quadrimestre</a:t>
            </a:r>
            <a:endParaRPr lang="en-US" dirty="0"/>
          </a:p>
        </c:rich>
      </c:tx>
      <c:layout>
        <c:manualLayout>
          <c:xMode val="edge"/>
          <c:yMode val="edge"/>
          <c:x val="0.33210672595044627"/>
          <c:y val="3.8580782690812131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2° Q '!$A$5:$B$5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strRef>
              <c:f>'ESITI 2° Q 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'!$C$5:$H$5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21</c:v>
                </c:pt>
                <c:pt idx="3">
                  <c:v>28</c:v>
                </c:pt>
                <c:pt idx="4">
                  <c:v>11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'ESITI 2° Q '!$A$6:$B$6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cat>
            <c:strRef>
              <c:f>'ESITI 2° Q 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'!$C$6:$H$6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13</c:v>
                </c:pt>
                <c:pt idx="3">
                  <c:v>27</c:v>
                </c:pt>
                <c:pt idx="4">
                  <c:v>17</c:v>
                </c:pt>
                <c:pt idx="5">
                  <c:v>6</c:v>
                </c:pt>
              </c:numCache>
            </c:numRef>
          </c:val>
        </c:ser>
        <c:ser>
          <c:idx val="2"/>
          <c:order val="2"/>
          <c:tx>
            <c:strRef>
              <c:f>'ESITI 2° Q '!$A$7:$B$7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cat>
            <c:strRef>
              <c:f>'ESITI 2° Q 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'!$C$7:$H$7</c:f>
              <c:numCache>
                <c:formatCode>General</c:formatCode>
                <c:ptCount val="6"/>
                <c:pt idx="0">
                  <c:v>0</c:v>
                </c:pt>
                <c:pt idx="1">
                  <c:v>11</c:v>
                </c:pt>
                <c:pt idx="2">
                  <c:v>35</c:v>
                </c:pt>
                <c:pt idx="3">
                  <c:v>16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</c:ser>
        <c:ser>
          <c:idx val="3"/>
          <c:order val="3"/>
          <c:tx>
            <c:strRef>
              <c:f>'ESITI 2° Q '!$A$8:$B$8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cat>
            <c:strRef>
              <c:f>'ESITI 2° Q '!$C$4:$H$4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'!$C$8:$H$8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14</c:v>
                </c:pt>
                <c:pt idx="3">
                  <c:v>17</c:v>
                </c:pt>
                <c:pt idx="4">
                  <c:v>20</c:v>
                </c:pt>
                <c:pt idx="5">
                  <c:v>21</c:v>
                </c:pt>
              </c:numCache>
            </c:numRef>
          </c:val>
        </c:ser>
        <c:dLbls/>
        <c:gapWidth val="50"/>
        <c:overlap val="100"/>
        <c:axId val="34211328"/>
        <c:axId val="34212864"/>
      </c:barChart>
      <c:catAx>
        <c:axId val="342113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212864"/>
        <c:crosses val="autoZero"/>
        <c:auto val="1"/>
        <c:lblAlgn val="ctr"/>
        <c:lblOffset val="100"/>
      </c:catAx>
      <c:valAx>
        <c:axId val="34212864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21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Foglio1!$B$13:$H$13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11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Foglio1!$B$14:$H$14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Foglio1!$B$15:$H$15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9</c:v>
                </c:pt>
                <c:pt idx="3">
                  <c:v>7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Foglio1!$B$16:$H$16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9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4"/>
          <c:order val="4"/>
          <c:tx>
            <c:strRef>
              <c:f>Foglio1!$A$17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Foglio1!$B$17:$H$17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10186880"/>
        <c:axId val="110188416"/>
      </c:barChart>
      <c:catAx>
        <c:axId val="1101868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188416"/>
        <c:crosses val="autoZero"/>
        <c:auto val="1"/>
        <c:lblAlgn val="ctr"/>
        <c:lblOffset val="100"/>
      </c:catAx>
      <c:valAx>
        <c:axId val="1101884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18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'2°Q15-16'!$B$13:$H$13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'2°Q15-16'!$A$14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'2°Q15-16'!$B$14:$H$14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2"/>
          <c:order val="2"/>
          <c:tx>
            <c:strRef>
              <c:f>'2°Q15-16'!$A$15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'2°Q15-16'!$B$15:$H$15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'2°Q15-16'!$A$16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'2°Q15-16'!$B$16:$H$16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dLbls/>
        <c:overlap val="100"/>
        <c:axId val="110310912"/>
        <c:axId val="110312448"/>
      </c:barChart>
      <c:catAx>
        <c:axId val="1103109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312448"/>
        <c:crosses val="autoZero"/>
        <c:auto val="1"/>
        <c:lblAlgn val="ctr"/>
        <c:lblOffset val="100"/>
      </c:catAx>
      <c:valAx>
        <c:axId val="1103124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31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Foglio1!$B$17:$H$17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Foglio1!$B$18:$H$18</c:f>
              <c:numCache>
                <c:formatCode>General</c:formatCode>
                <c:ptCount val="7"/>
                <c:pt idx="0">
                  <c:v>0.75</c:v>
                </c:pt>
                <c:pt idx="1">
                  <c:v>2</c:v>
                </c:pt>
                <c:pt idx="2">
                  <c:v>4</c:v>
                </c:pt>
                <c:pt idx="3">
                  <c:v>6.5</c:v>
                </c:pt>
                <c:pt idx="4">
                  <c:v>4.5</c:v>
                </c:pt>
                <c:pt idx="5">
                  <c:v>3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PRIMO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Foglio1!$B$17:$H$17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Foglio1!$B$18:$H$18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>
                  <c:v>5.25</c:v>
                </c:pt>
                <c:pt idx="3">
                  <c:v>9</c:v>
                </c:pt>
                <c:pt idx="4">
                  <c:v>4.25</c:v>
                </c:pt>
                <c:pt idx="5">
                  <c:v>1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'2°Q15-16'!$B$17:$H$17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'2°Q15-16'!$B$18:$H$18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4.75</c:v>
                </c:pt>
                <c:pt idx="3">
                  <c:v>6.5</c:v>
                </c:pt>
                <c:pt idx="4">
                  <c:v>5</c:v>
                </c:pt>
                <c:pt idx="5">
                  <c:v>2.75</c:v>
                </c:pt>
                <c:pt idx="6">
                  <c:v>0.75000000000000011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Foglio1!$B$23:$H$23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Foglio1!$B$24:$H$24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Foglio1!$B$25:$H$25</c:f>
              <c:numCache>
                <c:formatCode>General</c:formatCode>
                <c:ptCount val="7"/>
                <c:pt idx="0">
                  <c:v>3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Foglio1!$B$26:$H$26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10541056"/>
        <c:axId val="110551040"/>
      </c:barChart>
      <c:catAx>
        <c:axId val="1105410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551040"/>
        <c:crosses val="autoZero"/>
        <c:auto val="1"/>
        <c:lblAlgn val="ctr"/>
        <c:lblOffset val="100"/>
      </c:catAx>
      <c:valAx>
        <c:axId val="1105510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054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Foglio1!$B$23:$H$23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Foglio1!$B$24:$H$24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Foglio1!$B$25:$H$25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Foglio1!$B$26:$H$26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/>
        <c:overlap val="100"/>
        <c:axId val="112393600"/>
        <c:axId val="112419968"/>
      </c:barChart>
      <c:catAx>
        <c:axId val="1123936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419968"/>
        <c:crosses val="autoZero"/>
        <c:auto val="1"/>
        <c:lblAlgn val="ctr"/>
        <c:lblOffset val="100"/>
      </c:catAx>
      <c:valAx>
        <c:axId val="1124199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39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'2°Q15-16'!$A$23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'2°Q15-16'!$B$23:$H$23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'2°Q15-16'!$A$24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'2°Q15-16'!$B$24:$H$24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'2°Q15-16'!$A$25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'2°Q15-16'!$B$25:$H$25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'2°Q15-16'!$A$26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'2°Q15-16'!$B$22:$H$22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'2°Q15-16'!$B$26:$H$26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dLbls/>
        <c:overlap val="100"/>
        <c:axId val="112136960"/>
        <c:axId val="112138496"/>
      </c:barChart>
      <c:catAx>
        <c:axId val="1121369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138496"/>
        <c:crosses val="autoZero"/>
        <c:auto val="1"/>
        <c:lblAlgn val="ctr"/>
        <c:lblOffset val="100"/>
      </c:catAx>
      <c:valAx>
        <c:axId val="112138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13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PRIMO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Foglio1!$B$17:$H$17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Foglio1!$B$18:$H$18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>
                  <c:v>5.25</c:v>
                </c:pt>
                <c:pt idx="3">
                  <c:v>9</c:v>
                </c:pt>
                <c:pt idx="4">
                  <c:v>4.25</c:v>
                </c:pt>
                <c:pt idx="5">
                  <c:v>1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'2°Q15-16'!$B$17:$H$17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'2°Q15-16'!$B$18:$H$18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4.75</c:v>
                </c:pt>
                <c:pt idx="3">
                  <c:v>6.5</c:v>
                </c:pt>
                <c:pt idx="4">
                  <c:v>5</c:v>
                </c:pt>
                <c:pt idx="5">
                  <c:v>2.75</c:v>
                </c:pt>
                <c:pt idx="6">
                  <c:v>0.75000000000000033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2° Q '!$A$14:$B$14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2° Q 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'!$C$14:$H$14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'ESITI 2° Q '!$A$15:$B$15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2° Q 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'!$C$15:$H$15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ser>
          <c:idx val="2"/>
          <c:order val="2"/>
          <c:tx>
            <c:strRef>
              <c:f>'ESITI 2° Q '!$A$16:$B$16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2° Q 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'!$C$16:$H$16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9</c:v>
                </c:pt>
                <c:pt idx="3">
                  <c:v>4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2° Q '!$A$17:$B$17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2° Q 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'!$C$17:$H$17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</c:ser>
        <c:dLbls/>
        <c:overlap val="100"/>
        <c:axId val="97551104"/>
        <c:axId val="97552640"/>
      </c:barChart>
      <c:catAx>
        <c:axId val="975511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7552640"/>
        <c:crosses val="autoZero"/>
        <c:auto val="1"/>
        <c:lblAlgn val="ctr"/>
        <c:lblOffset val="100"/>
      </c:catAx>
      <c:valAx>
        <c:axId val="975526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755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Foglio1!$B$17:$H$17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Foglio1!$B$18:$H$18</c:f>
              <c:numCache>
                <c:formatCode>General</c:formatCode>
                <c:ptCount val="7"/>
                <c:pt idx="0">
                  <c:v>0.75</c:v>
                </c:pt>
                <c:pt idx="1">
                  <c:v>2</c:v>
                </c:pt>
                <c:pt idx="2">
                  <c:v>4</c:v>
                </c:pt>
                <c:pt idx="3">
                  <c:v>6.5</c:v>
                </c:pt>
                <c:pt idx="4">
                  <c:v>4.5</c:v>
                </c:pt>
                <c:pt idx="5">
                  <c:v>3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Foglio1!$B$33:$H$33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8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Foglio1!$B$34:$H$34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Foglio1!$B$35:$H$35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6</c:v>
                </c:pt>
                <c:pt idx="5">
                  <c:v>10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Foglio1!$A$36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Foglio1!$B$36:$H$36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3</c:v>
                </c:pt>
              </c:numCache>
            </c:numRef>
          </c:val>
        </c:ser>
        <c:dLbls/>
        <c:overlap val="100"/>
        <c:axId val="94039424"/>
        <c:axId val="93660288"/>
      </c:barChart>
      <c:catAx>
        <c:axId val="94039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660288"/>
        <c:crosses val="autoZero"/>
        <c:auto val="1"/>
        <c:lblAlgn val="ctr"/>
        <c:lblOffset val="100"/>
      </c:catAx>
      <c:valAx>
        <c:axId val="936602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403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Foglio1!$B$33:$H$33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8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Foglio1!$B$34:$H$34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Foglio1!$B$35:$H$35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10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Foglio1!$B$36:$H$36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7</c:v>
                </c:pt>
                <c:pt idx="4">
                  <c:v>9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dLbls/>
        <c:overlap val="100"/>
        <c:axId val="93790976"/>
        <c:axId val="93792512"/>
      </c:barChart>
      <c:catAx>
        <c:axId val="93790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792512"/>
        <c:crosses val="autoZero"/>
        <c:auto val="1"/>
        <c:lblAlgn val="ctr"/>
        <c:lblOffset val="100"/>
      </c:catAx>
      <c:valAx>
        <c:axId val="93792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79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'2°Q15-16'!$A$33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'2°Q15-16'!$B$33:$H$33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'2°Q15-16'!$A$34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'2°Q15-16'!$B$34:$H$34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</c:ser>
        <c:ser>
          <c:idx val="2"/>
          <c:order val="2"/>
          <c:tx>
            <c:strRef>
              <c:f>'2°Q15-16'!$A$35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'2°Q15-16'!$B$35:$H$35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8</c:v>
                </c:pt>
                <c:pt idx="5">
                  <c:v>8</c:v>
                </c:pt>
                <c:pt idx="6">
                  <c:v>4</c:v>
                </c:pt>
              </c:numCache>
            </c:numRef>
          </c:val>
        </c:ser>
        <c:ser>
          <c:idx val="3"/>
          <c:order val="3"/>
          <c:tx>
            <c:strRef>
              <c:f>'2°Q15-16'!$A$36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'2°Q15-16'!$B$32:$H$32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'2°Q15-16'!$B$36:$H$36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11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</c:ser>
        <c:dLbls/>
        <c:overlap val="100"/>
        <c:axId val="93874048"/>
        <c:axId val="93875584"/>
      </c:barChart>
      <c:catAx>
        <c:axId val="938740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875584"/>
        <c:crosses val="autoZero"/>
        <c:auto val="1"/>
        <c:lblAlgn val="ctr"/>
        <c:lblOffset val="100"/>
      </c:catAx>
      <c:valAx>
        <c:axId val="938755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87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Foglio1!$B$37:$H$37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Foglio1!$B$38:$H$38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4.75</c:v>
                </c:pt>
                <c:pt idx="3">
                  <c:v>6.75</c:v>
                </c:pt>
                <c:pt idx="4">
                  <c:v>8.5</c:v>
                </c:pt>
                <c:pt idx="5">
                  <c:v>4.5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'2°Q15-16'!$B$37:$H$37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'2°Q15-16'!$B$38:$H$38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4.25</c:v>
                </c:pt>
                <c:pt idx="3">
                  <c:v>4.75</c:v>
                </c:pt>
                <c:pt idx="4">
                  <c:v>7</c:v>
                </c:pt>
                <c:pt idx="5">
                  <c:v>5.75</c:v>
                </c:pt>
                <c:pt idx="6">
                  <c:v>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Foglio1!$B$37:$H$37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Foglio1!$B$38:$H$38</c:f>
              <c:numCache>
                <c:formatCode>0.0</c:formatCode>
                <c:ptCount val="7"/>
                <c:pt idx="0" formatCode="General">
                  <c:v>2</c:v>
                </c:pt>
                <c:pt idx="1">
                  <c:v>3.3333333333333335</c:v>
                </c:pt>
                <c:pt idx="2" formatCode="General">
                  <c:v>4</c:v>
                </c:pt>
                <c:pt idx="3" formatCode="General">
                  <c:v>3.25</c:v>
                </c:pt>
                <c:pt idx="4" formatCode="General">
                  <c:v>6.5</c:v>
                </c:pt>
                <c:pt idx="5" formatCode="General">
                  <c:v>6.75</c:v>
                </c:pt>
                <c:pt idx="6" formatCode="0.00">
                  <c:v>0.66666666666666663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Foglio1!$B$43:$H$43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Foglio1!$B$44:$H$44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Foglio1!$B$45:$H$45</c:f>
              <c:numCache>
                <c:formatCode>General</c:formatCode>
                <c:ptCount val="7"/>
                <c:pt idx="0">
                  <c:v>3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8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Foglio1!$A$46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Foglio1!$B$46:$H$46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12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dLbls/>
        <c:overlap val="100"/>
        <c:axId val="97175424"/>
        <c:axId val="97176960"/>
      </c:barChart>
      <c:catAx>
        <c:axId val="97175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7176960"/>
        <c:crosses val="autoZero"/>
        <c:auto val="1"/>
        <c:lblAlgn val="ctr"/>
        <c:lblOffset val="100"/>
      </c:catAx>
      <c:valAx>
        <c:axId val="97176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717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Foglio1!$B$43:$H$43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4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Foglio1!$B$44:$H$44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10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Foglio1!$B$45:$H$45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8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</c:ser>
        <c:ser>
          <c:idx val="3"/>
          <c:order val="3"/>
          <c:tx>
            <c:strRef>
              <c:f>Foglio1!$A$46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Foglio1!$B$46:$H$46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  <c:pt idx="4">
                  <c:v>6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16087808"/>
        <c:axId val="116101888"/>
      </c:barChart>
      <c:catAx>
        <c:axId val="1160878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101888"/>
        <c:crosses val="autoZero"/>
        <c:auto val="1"/>
        <c:lblAlgn val="ctr"/>
        <c:lblOffset val="100"/>
      </c:catAx>
      <c:valAx>
        <c:axId val="116101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08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'2°Q15-16'!$A$43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'2°Q15-16'!$B$43:$H$43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'2°Q15-16'!$A$44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'2°Q15-16'!$B$44:$H$44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9</c:v>
                </c:pt>
                <c:pt idx="4">
                  <c:v>5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'2°Q15-16'!$A$45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'2°Q15-16'!$B$45:$H$45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</c:ser>
        <c:ser>
          <c:idx val="3"/>
          <c:order val="3"/>
          <c:tx>
            <c:strRef>
              <c:f>'2°Q15-16'!$A$46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'2°Q15-16'!$B$42:$H$42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'2°Q15-16'!$B$46:$H$46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2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</c:ser>
        <c:dLbls/>
        <c:overlap val="100"/>
        <c:axId val="116154752"/>
        <c:axId val="116156288"/>
      </c:barChart>
      <c:catAx>
        <c:axId val="1161547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156288"/>
        <c:crosses val="autoZero"/>
        <c:auto val="1"/>
        <c:lblAlgn val="ctr"/>
        <c:lblOffset val="100"/>
      </c:catAx>
      <c:valAx>
        <c:axId val="1161562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15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1° Q'!$C$9:$H$9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Q'!$C$10:$H$10</c:f>
              <c:numCache>
                <c:formatCode>General</c:formatCode>
                <c:ptCount val="6"/>
                <c:pt idx="0">
                  <c:v>1</c:v>
                </c:pt>
                <c:pt idx="1">
                  <c:v>11.5</c:v>
                </c:pt>
                <c:pt idx="2">
                  <c:v>19</c:v>
                </c:pt>
                <c:pt idx="3">
                  <c:v>22.25</c:v>
                </c:pt>
                <c:pt idx="4">
                  <c:v>13</c:v>
                </c:pt>
                <c:pt idx="5">
                  <c:v>5.25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Foglio1!$B$37:$H$37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Foglio1!$B$38:$H$38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4.75</c:v>
                </c:pt>
                <c:pt idx="3">
                  <c:v>6.75</c:v>
                </c:pt>
                <c:pt idx="4">
                  <c:v>8.5</c:v>
                </c:pt>
                <c:pt idx="5">
                  <c:v>4.5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'2°Q15-16'!$B$37:$H$37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'2°Q15-16'!$B$38:$H$38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4.25</c:v>
                </c:pt>
                <c:pt idx="3">
                  <c:v>4.75</c:v>
                </c:pt>
                <c:pt idx="4">
                  <c:v>7</c:v>
                </c:pt>
                <c:pt idx="5">
                  <c:v>5.75</c:v>
                </c:pt>
                <c:pt idx="6">
                  <c:v>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Foglio1!$B$37:$H$37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Foglio1!$B$38:$H$38</c:f>
              <c:numCache>
                <c:formatCode>0.0</c:formatCode>
                <c:ptCount val="7"/>
                <c:pt idx="0" formatCode="General">
                  <c:v>2</c:v>
                </c:pt>
                <c:pt idx="1">
                  <c:v>3.3333333333333335</c:v>
                </c:pt>
                <c:pt idx="2" formatCode="General">
                  <c:v>4</c:v>
                </c:pt>
                <c:pt idx="3" formatCode="General">
                  <c:v>3.25</c:v>
                </c:pt>
                <c:pt idx="4" formatCode="General">
                  <c:v>6.5</c:v>
                </c:pt>
                <c:pt idx="5" formatCode="General">
                  <c:v>6.75</c:v>
                </c:pt>
                <c:pt idx="6" formatCode="0.00">
                  <c:v>0.66666666666666663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Foglio1!$B$53:$H$53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5</c:v>
                </c:pt>
                <c:pt idx="5">
                  <c:v>9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Foglio1!$B$54:$H$54</c:f>
              <c:numCache>
                <c:formatCode>General</c:formatCode>
                <c:ptCount val="7"/>
                <c:pt idx="0">
                  <c:v>4</c:v>
                </c:pt>
                <c:pt idx="1">
                  <c:v>7</c:v>
                </c:pt>
                <c:pt idx="2">
                  <c:v>3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Foglio1!$B$55:$H$55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Foglio1!$B$56:$H$56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11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dLbls/>
        <c:overlap val="100"/>
        <c:axId val="116469760"/>
        <c:axId val="116471296"/>
      </c:barChart>
      <c:catAx>
        <c:axId val="116469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471296"/>
        <c:crosses val="autoZero"/>
        <c:auto val="1"/>
        <c:lblAlgn val="ctr"/>
        <c:lblOffset val="100"/>
      </c:catAx>
      <c:valAx>
        <c:axId val="1164712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46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Foglio1!$B$53:$H$53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6</c:v>
                </c:pt>
                <c:pt idx="4">
                  <c:v>10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Foglio1!$A$54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Foglio1!$B$54:$H$54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Foglio1!$B$55:$H$55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11</c:v>
                </c:pt>
                <c:pt idx="4">
                  <c:v>5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Foglio1!$A$56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Foglio1!$B$56:$H$56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9</c:v>
                </c:pt>
                <c:pt idx="4">
                  <c:v>7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</c:ser>
        <c:dLbls/>
        <c:overlap val="100"/>
        <c:axId val="116552832"/>
        <c:axId val="116554368"/>
      </c:barChart>
      <c:catAx>
        <c:axId val="1165528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554368"/>
        <c:crosses val="autoZero"/>
        <c:auto val="1"/>
        <c:lblAlgn val="ctr"/>
        <c:lblOffset val="100"/>
      </c:catAx>
      <c:valAx>
        <c:axId val="1165543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55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'2°Q15-16'!$A$53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'2°Q15-16'!$B$53:$H$53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10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'2°Q15-16'!$A$54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'2°Q15-16'!$B$54:$H$54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7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'2°Q15-16'!$A$55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'2°Q15-16'!$B$55:$H$55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6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'2°Q15-16'!$A$56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'2°Q15-16'!$B$52:$H$52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'2°Q15-16'!$B$56:$H$56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</c:ser>
        <c:dLbls/>
        <c:overlap val="100"/>
        <c:axId val="116631808"/>
        <c:axId val="116637696"/>
      </c:barChart>
      <c:catAx>
        <c:axId val="1166318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637696"/>
        <c:crosses val="autoZero"/>
        <c:auto val="1"/>
        <c:lblAlgn val="ctr"/>
        <c:lblOffset val="100"/>
      </c:catAx>
      <c:valAx>
        <c:axId val="1166376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63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Foglio1!$B$57:$H$57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Foglio1!$B$58:$H$58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3.5</c:v>
                </c:pt>
                <c:pt idx="3">
                  <c:v>7.75</c:v>
                </c:pt>
                <c:pt idx="4">
                  <c:v>6.5</c:v>
                </c:pt>
                <c:pt idx="5">
                  <c:v>3.75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'2°Q15-16'!$B$57:$H$57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'2°Q15-16'!$B$58:$H$58</c:f>
              <c:numCache>
                <c:formatCode>General</c:formatCode>
                <c:ptCount val="7"/>
                <c:pt idx="0">
                  <c:v>0</c:v>
                </c:pt>
                <c:pt idx="1">
                  <c:v>1.5</c:v>
                </c:pt>
                <c:pt idx="2">
                  <c:v>3.75</c:v>
                </c:pt>
                <c:pt idx="3">
                  <c:v>5.5</c:v>
                </c:pt>
                <c:pt idx="4">
                  <c:v>6.75</c:v>
                </c:pt>
                <c:pt idx="5">
                  <c:v>5</c:v>
                </c:pt>
                <c:pt idx="6">
                  <c:v>1.5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Foglio1!$B$57:$H$57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Foglio1!$B$58:$H$58</c:f>
              <c:numCache>
                <c:formatCode>General</c:formatCode>
                <c:ptCount val="7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5</c:v>
                </c:pt>
                <c:pt idx="4">
                  <c:v>5.75</c:v>
                </c:pt>
                <c:pt idx="5">
                  <c:v>3.25</c:v>
                </c:pt>
                <c:pt idx="6">
                  <c:v>0.75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Foglio1!$A$63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Foglio1!$B$62:$H$62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Foglio1!$B$63:$H$63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Foglio1!$A$64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Foglio1!$B$62:$H$62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Foglio1!$B$64:$H$64</c:f>
              <c:numCache>
                <c:formatCode>General</c:formatCode>
                <c:ptCount val="7"/>
                <c:pt idx="0">
                  <c:v>6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Foglio1!$A$65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Foglio1!$B$62:$H$62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Foglio1!$B$65:$H$65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Foglio1!$A$66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Foglio1!$B$62:$H$62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Foglio1!$B$66:$H$66</c:f>
              <c:numCache>
                <c:formatCode>General</c:formatCode>
                <c:ptCount val="7"/>
                <c:pt idx="0">
                  <c:v>7</c:v>
                </c:pt>
                <c:pt idx="1">
                  <c:v>10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16324224"/>
        <c:axId val="116325760"/>
      </c:barChart>
      <c:catAx>
        <c:axId val="1163242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325760"/>
        <c:crosses val="autoZero"/>
        <c:auto val="1"/>
        <c:lblAlgn val="ctr"/>
        <c:lblOffset val="100"/>
      </c:catAx>
      <c:valAx>
        <c:axId val="1163257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632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'!$C$19:$H$19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3.75</c:v>
                </c:pt>
                <c:pt idx="4">
                  <c:v>3.25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'ESITI 2° Q '!$C$18:$H$18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2° Q '!$C$20:$H$20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20</c:v>
                </c:pt>
                <c:pt idx="3">
                  <c:v>15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Foglio1!$B$13:$H$13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11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Foglio1!$B$14:$H$14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Foglio1!$B$15:$H$15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9</c:v>
                </c:pt>
                <c:pt idx="3">
                  <c:v>7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Foglio1!$B$16:$H$16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9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4"/>
          <c:order val="4"/>
          <c:tx>
            <c:strRef>
              <c:f>Foglio1!$A$17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Foglio1!$B$17:$H$17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1557376"/>
        <c:axId val="121558912"/>
      </c:barChart>
      <c:catAx>
        <c:axId val="1215573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558912"/>
        <c:crosses val="autoZero"/>
        <c:auto val="1"/>
        <c:lblAlgn val="ctr"/>
        <c:lblOffset val="100"/>
      </c:catAx>
      <c:valAx>
        <c:axId val="1215589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55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'2°Q15-16'!$B$13:$H$13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'2°Q15-16'!$A$14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'2°Q15-16'!$B$14:$H$14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2"/>
          <c:order val="2"/>
          <c:tx>
            <c:strRef>
              <c:f>'2°Q15-16'!$A$15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'2°Q15-16'!$B$15:$H$15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'2°Q15-16'!$A$16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'2°Q15-16'!$B$16:$H$16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dLbls/>
        <c:overlap val="100"/>
        <c:axId val="121611776"/>
        <c:axId val="121613312"/>
      </c:barChart>
      <c:catAx>
        <c:axId val="1216117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613312"/>
        <c:crosses val="autoZero"/>
        <c:auto val="1"/>
        <c:lblAlgn val="ctr"/>
        <c:lblOffset val="100"/>
      </c:catAx>
      <c:valAx>
        <c:axId val="1216133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61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Foglio1!$B$67:$H$67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Foglio1!$B$68:$H$68</c:f>
              <c:numCache>
                <c:formatCode>General</c:formatCode>
                <c:ptCount val="7"/>
                <c:pt idx="0">
                  <c:v>6</c:v>
                </c:pt>
                <c:pt idx="1">
                  <c:v>4.75</c:v>
                </c:pt>
                <c:pt idx="2">
                  <c:v>4.5</c:v>
                </c:pt>
                <c:pt idx="3">
                  <c:v>2.5</c:v>
                </c:pt>
                <c:pt idx="4">
                  <c:v>5.5</c:v>
                </c:pt>
                <c:pt idx="5" formatCode="0.00">
                  <c:v>2.5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Foglio1!$B$57:$H$57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Foglio1!$B$58:$H$58</c:f>
              <c:numCache>
                <c:formatCode>General</c:formatCode>
                <c:ptCount val="7"/>
                <c:pt idx="0">
                  <c:v>0.25</c:v>
                </c:pt>
                <c:pt idx="1">
                  <c:v>2.75</c:v>
                </c:pt>
                <c:pt idx="2">
                  <c:v>5.5</c:v>
                </c:pt>
                <c:pt idx="3">
                  <c:v>7.5</c:v>
                </c:pt>
                <c:pt idx="4">
                  <c:v>5.25</c:v>
                </c:pt>
                <c:pt idx="5">
                  <c:v>2.75</c:v>
                </c:pt>
                <c:pt idx="6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'2°Q15-16'!$B$67:$H$67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'2°Q15-16'!$B$68:$H$68</c:f>
              <c:numCache>
                <c:formatCode>General</c:formatCode>
                <c:ptCount val="7"/>
                <c:pt idx="0">
                  <c:v>0</c:v>
                </c:pt>
                <c:pt idx="1">
                  <c:v>0.75</c:v>
                </c:pt>
                <c:pt idx="2">
                  <c:v>5</c:v>
                </c:pt>
                <c:pt idx="3">
                  <c:v>6.75</c:v>
                </c:pt>
                <c:pt idx="4">
                  <c:v>6</c:v>
                </c:pt>
                <c:pt idx="5" formatCode="0.00">
                  <c:v>4.25</c:v>
                </c:pt>
                <c:pt idx="6">
                  <c:v>1.25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Foglio1!$A$13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Foglio1!$B$13:$H$13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8</c:v>
                </c:pt>
                <c:pt idx="4">
                  <c:v>5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Foglio1!$A$14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Foglio1!$B$14:$H$14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3</c:v>
                </c:pt>
                <c:pt idx="3">
                  <c:v>5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Foglio1!$A$15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Foglio1!$B$15:$H$15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Foglio1!$A$16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Foglio1!$B$12:$H$12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Foglio1!$B$16:$H$16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dLbls/>
        <c:overlap val="100"/>
        <c:axId val="121425280"/>
        <c:axId val="115999872"/>
      </c:barChart>
      <c:catAx>
        <c:axId val="1214252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999872"/>
        <c:crosses val="autoZero"/>
        <c:auto val="1"/>
        <c:lblAlgn val="ctr"/>
        <c:lblOffset val="100"/>
      </c:catAx>
      <c:valAx>
        <c:axId val="115999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42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Foglio1!$A$73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Foglio1!$B$73:$H$73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Foglio1!$A$74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Foglio1!$B$74:$H$74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Foglio1!$A$75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Foglio1!$B$75:$H$75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6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Foglio1!$A$76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Foglio1!$B$76:$H$76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1725696"/>
        <c:axId val="121727232"/>
      </c:barChart>
      <c:catAx>
        <c:axId val="1217256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727232"/>
        <c:crosses val="autoZero"/>
        <c:auto val="1"/>
        <c:lblAlgn val="ctr"/>
        <c:lblOffset val="100"/>
      </c:catAx>
      <c:valAx>
        <c:axId val="1217272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72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'2°Q15-16'!$A$73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'2°Q15-16'!$B$73:$H$73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8</c:v>
                </c:pt>
                <c:pt idx="4">
                  <c:v>8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'2°Q15-16'!$A$74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'2°Q15-16'!$B$74:$H$74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'2°Q15-16'!$A$75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'2°Q15-16'!$B$75:$H$75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6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ser>
          <c:idx val="3"/>
          <c:order val="3"/>
          <c:tx>
            <c:strRef>
              <c:f>'2°Q15-16'!$A$76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'2°Q15-16'!$B$72:$H$72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'2°Q15-16'!$B$76:$H$76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15890048"/>
        <c:axId val="115891584"/>
      </c:barChart>
      <c:catAx>
        <c:axId val="1158900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891584"/>
        <c:crosses val="autoZero"/>
        <c:auto val="1"/>
        <c:lblAlgn val="ctr"/>
        <c:lblOffset val="100"/>
      </c:catAx>
      <c:valAx>
        <c:axId val="1158915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589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Foglio1!$B$77:$H$77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Foglio1!$B$78:$H$78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4.75</c:v>
                </c:pt>
                <c:pt idx="3">
                  <c:v>6</c:v>
                </c:pt>
                <c:pt idx="4">
                  <c:v>6.5</c:v>
                </c:pt>
                <c:pt idx="5">
                  <c:v>5</c:v>
                </c:pt>
                <c:pt idx="6">
                  <c:v>0.75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'2°Q15-16'!$B$77:$H$77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'2°Q15-16'!$B$78:$H$78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4.75</c:v>
                </c:pt>
                <c:pt idx="3">
                  <c:v>6</c:v>
                </c:pt>
                <c:pt idx="4">
                  <c:v>6.75</c:v>
                </c:pt>
                <c:pt idx="5">
                  <c:v>4.5</c:v>
                </c:pt>
                <c:pt idx="6">
                  <c:v>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/>
              <a:t>1° </a:t>
            </a:r>
            <a:r>
              <a:rPr lang="en-US" sz="1800" b="1" dirty="0" err="1"/>
              <a:t>Quadrimestre</a:t>
            </a:r>
            <a:endParaRPr lang="en-US" sz="1800" b="1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'ESITI 1° Q'!$A$14:$B$14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'ESITI 1° Q'!$C$13:$H$13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Q'!$C$14:$H$14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'ESITI 1° Q'!$A$15:$B$15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'ESITI 1° Q'!$C$13:$H$13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Q'!$C$15:$H$15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'ESITI 1° Q'!$A$16:$B$16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'ESITI 1° Q'!$C$13:$H$13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Q'!$C$16:$H$16</c:f>
              <c:numCache>
                <c:formatCode>General</c:formatCode>
                <c:ptCount val="6"/>
                <c:pt idx="0">
                  <c:v>0</c:v>
                </c:pt>
                <c:pt idx="1">
                  <c:v>7</c:v>
                </c:pt>
                <c:pt idx="2">
                  <c:v>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3"/>
          <c:order val="3"/>
          <c:tx>
            <c:strRef>
              <c:f>'ESITI 1° Q'!$A$17:$B$17</c:f>
              <c:strCache>
                <c:ptCount val="1"/>
                <c:pt idx="0">
                  <c:v>COMPORTAMENTO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'ESITI 1° Q'!$C$13:$H$13</c:f>
              <c:strCache>
                <c:ptCount val="6"/>
                <c:pt idx="0">
                  <c:v>CINQUE</c:v>
                </c:pt>
                <c:pt idx="1">
                  <c:v>SEX</c:v>
                </c:pt>
                <c:pt idx="2">
                  <c:v>SETTE</c:v>
                </c:pt>
                <c:pt idx="3">
                  <c:v>OTTO</c:v>
                </c:pt>
                <c:pt idx="4">
                  <c:v>NOVE</c:v>
                </c:pt>
                <c:pt idx="5">
                  <c:v>DIECI</c:v>
                </c:pt>
              </c:strCache>
            </c:strRef>
          </c:cat>
          <c:val>
            <c:numRef>
              <c:f>'ESITI 1° Q'!$C$17:$H$17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</c:ser>
        <c:dLbls/>
        <c:overlap val="100"/>
        <c:axId val="99596544"/>
        <c:axId val="97263616"/>
      </c:barChart>
      <c:catAx>
        <c:axId val="995965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7263616"/>
        <c:crosses val="autoZero"/>
        <c:auto val="1"/>
        <c:lblAlgn val="ctr"/>
        <c:lblOffset val="100"/>
      </c:catAx>
      <c:valAx>
        <c:axId val="972636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59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Foglio1!$B$77:$H$77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Foglio1!$B$78:$H$78</c:f>
              <c:numCache>
                <c:formatCode>General</c:formatCode>
                <c:ptCount val="7"/>
                <c:pt idx="0">
                  <c:v>1.25</c:v>
                </c:pt>
                <c:pt idx="1">
                  <c:v>3.5</c:v>
                </c:pt>
                <c:pt idx="2">
                  <c:v>5</c:v>
                </c:pt>
                <c:pt idx="3">
                  <c:v>4.75</c:v>
                </c:pt>
                <c:pt idx="4">
                  <c:v>6</c:v>
                </c:pt>
                <c:pt idx="5">
                  <c:v>3.25</c:v>
                </c:pt>
                <c:pt idx="6">
                  <c:v>1.25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Foglio1!$B$83:$H$83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5</c:v>
                </c:pt>
                <c:pt idx="4">
                  <c:v>9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Foglio1!$B$84:$H$84</c:f>
              <c:numCache>
                <c:formatCode>General</c:formatCode>
                <c:ptCount val="7"/>
                <c:pt idx="0">
                  <c:v>5</c:v>
                </c:pt>
                <c:pt idx="1">
                  <c:v>1</c:v>
                </c:pt>
                <c:pt idx="2">
                  <c:v>7</c:v>
                </c:pt>
                <c:pt idx="3">
                  <c:v>4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Foglio1!$B$85:$H$85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5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strRef>
              <c:f>Foglio1!$A$86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Foglio1!$B$86:$H$86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7</c:v>
                </c:pt>
                <c:pt idx="3">
                  <c:v>13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1798656"/>
        <c:axId val="121800192"/>
      </c:barChart>
      <c:catAx>
        <c:axId val="1217986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800192"/>
        <c:crosses val="autoZero"/>
        <c:auto val="1"/>
        <c:lblAlgn val="ctr"/>
        <c:lblOffset val="100"/>
      </c:catAx>
      <c:valAx>
        <c:axId val="1218001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79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Foglio1!$B$83:$H$83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3</c:v>
                </c:pt>
                <c:pt idx="3">
                  <c:v>9</c:v>
                </c:pt>
                <c:pt idx="4">
                  <c:v>7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Foglio1!$B$84:$H$84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13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Foglio1!$B$85:$H$85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3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Foglio1!$A$86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Foglio1!$B$86:$H$86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7</c:v>
                </c:pt>
                <c:pt idx="3">
                  <c:v>13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4"/>
          <c:order val="4"/>
          <c:tx>
            <c:strRef>
              <c:f>Foglio1!$A$87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Foglio1!$B$82:$H$82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Foglio1!$B$87:$H$87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2222848"/>
        <c:axId val="121974784"/>
      </c:barChart>
      <c:catAx>
        <c:axId val="122222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1974784"/>
        <c:crosses val="autoZero"/>
        <c:auto val="1"/>
        <c:lblAlgn val="ctr"/>
        <c:lblOffset val="100"/>
      </c:catAx>
      <c:valAx>
        <c:axId val="1219747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22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'2°Q15-16'!$A$83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'2°Q15-16'!$B$83:$H$83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8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'2°Q15-16'!$A$84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'2°Q15-16'!$B$84:$H$84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'2°Q15-16'!$A$85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'2°Q15-16'!$B$85:$H$85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5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</c:ser>
        <c:ser>
          <c:idx val="3"/>
          <c:order val="3"/>
          <c:tx>
            <c:strRef>
              <c:f>'2°Q15-16'!$A$86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'2°Q15-16'!$B$82:$H$82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'2°Q15-16'!$B$86:$H$86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11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/>
        <c:overlap val="100"/>
        <c:axId val="122142080"/>
        <c:axId val="122029184"/>
      </c:barChart>
      <c:catAx>
        <c:axId val="1221420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029184"/>
        <c:crosses val="autoZero"/>
        <c:auto val="1"/>
        <c:lblAlgn val="ctr"/>
        <c:lblOffset val="100"/>
      </c:catAx>
      <c:valAx>
        <c:axId val="1220291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14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Foglio1!$B$8:$H$8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Foglio1!$B$9:$H$9</c:f>
              <c:numCache>
                <c:formatCode>General</c:formatCode>
                <c:ptCount val="7"/>
                <c:pt idx="0">
                  <c:v>0</c:v>
                </c:pt>
                <c:pt idx="1">
                  <c:v>1.25</c:v>
                </c:pt>
                <c:pt idx="2" formatCode="0.00">
                  <c:v>7.25</c:v>
                </c:pt>
                <c:pt idx="3" formatCode="0.00">
                  <c:v>7.25</c:v>
                </c:pt>
                <c:pt idx="4" formatCode="0.00">
                  <c:v>4</c:v>
                </c:pt>
                <c:pt idx="5" formatCode="0.00">
                  <c:v>1</c:v>
                </c:pt>
                <c:pt idx="6" formatCode="0.00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'2°Q15-16'!$B$87:$H$87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'2°Q15-16'!$B$88:$H$88</c:f>
              <c:numCache>
                <c:formatCode>General</c:formatCode>
                <c:ptCount val="7"/>
                <c:pt idx="0">
                  <c:v>0.25</c:v>
                </c:pt>
                <c:pt idx="1">
                  <c:v>1.75</c:v>
                </c:pt>
                <c:pt idx="2">
                  <c:v>4.75</c:v>
                </c:pt>
                <c:pt idx="3">
                  <c:v>9.75</c:v>
                </c:pt>
                <c:pt idx="4">
                  <c:v>5.5</c:v>
                </c:pt>
                <c:pt idx="5" formatCode="0.00">
                  <c:v>1</c:v>
                </c:pt>
                <c:pt idx="6">
                  <c:v>1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Foglio1!$B$87:$H$87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Foglio1!$B$88:$H$88</c:f>
              <c:numCache>
                <c:formatCode>0.00</c:formatCode>
                <c:ptCount val="7"/>
                <c:pt idx="0" formatCode="General">
                  <c:v>1.5</c:v>
                </c:pt>
                <c:pt idx="1">
                  <c:v>1</c:v>
                </c:pt>
                <c:pt idx="2" formatCode="General">
                  <c:v>6</c:v>
                </c:pt>
                <c:pt idx="3" formatCode="General">
                  <c:v>7</c:v>
                </c:pt>
                <c:pt idx="4" formatCode="General">
                  <c:v>5.5</c:v>
                </c:pt>
                <c:pt idx="5">
                  <c:v>2.75</c:v>
                </c:pt>
                <c:pt idx="6" formatCode="General">
                  <c:v>0.25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PROVE D'INGRESSO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Foglio1!$B$93:$H$93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12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Foglio1!$A$94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Foglio1!$B$94:$H$94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4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Foglio1!$A$95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Foglio1!$B$95:$H$95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4</c:v>
                </c:pt>
                <c:pt idx="5">
                  <c:v>7</c:v>
                </c:pt>
                <c:pt idx="6">
                  <c:v>4</c:v>
                </c:pt>
              </c:numCache>
            </c:numRef>
          </c:val>
        </c:ser>
        <c:ser>
          <c:idx val="3"/>
          <c:order val="3"/>
          <c:tx>
            <c:strRef>
              <c:f>Foglio1!$A$96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Foglio1!$B$96:$H$96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/>
        <c:overlap val="100"/>
        <c:axId val="122570240"/>
        <c:axId val="122571776"/>
      </c:barChart>
      <c:catAx>
        <c:axId val="1225702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71776"/>
        <c:crosses val="autoZero"/>
        <c:auto val="1"/>
        <c:lblAlgn val="ctr"/>
        <c:lblOffset val="100"/>
      </c:catAx>
      <c:valAx>
        <c:axId val="1225717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7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1°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Foglio1!$A$93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Foglio1!$B$93:$H$93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5</c:v>
                </c:pt>
                <c:pt idx="4">
                  <c:v>7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Foglio1!$A$94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Foglio1!$B$94:$H$94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9</c:v>
                </c:pt>
                <c:pt idx="4">
                  <c:v>3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Foglio1!$A$95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Foglio1!$B$95:$H$95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8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3"/>
          <c:order val="3"/>
          <c:tx>
            <c:strRef>
              <c:f>Foglio1!$A$96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Foglio1!$B$92:$H$92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Foglio1!$B$96:$H$96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10</c:v>
                </c:pt>
                <c:pt idx="4">
                  <c:v>7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/>
        <c:overlap val="100"/>
        <c:axId val="122661504"/>
        <c:axId val="122675584"/>
      </c:barChart>
      <c:catAx>
        <c:axId val="122661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675584"/>
        <c:crosses val="autoZero"/>
        <c:auto val="1"/>
        <c:lblAlgn val="ctr"/>
        <c:lblOffset val="100"/>
      </c:catAx>
      <c:valAx>
        <c:axId val="1226755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66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2° QUADRIMESTRE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'2°Q15-16'!$A$93</c:f>
              <c:strCache>
                <c:ptCount val="1"/>
                <c:pt idx="0">
                  <c:v>ITALIANO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'2°Q15-16'!$B$92:$H$92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'2°Q15-16'!$B$93:$H$93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8</c:v>
                </c:pt>
                <c:pt idx="5">
                  <c:v>8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'2°Q15-16'!$A$94</c:f>
              <c:strCache>
                <c:ptCount val="1"/>
                <c:pt idx="0">
                  <c:v>MATEMATICA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'2°Q15-16'!$B$92:$H$92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'2°Q15-16'!$B$94:$H$94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10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'2°Q15-16'!$A$95</c:f>
              <c:strCache>
                <c:ptCount val="1"/>
                <c:pt idx="0">
                  <c:v>LINGUA INGLESE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'2°Q15-16'!$B$92:$H$92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'2°Q15-16'!$B$95:$H$95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6</c:v>
                </c:pt>
                <c:pt idx="5">
                  <c:v>3</c:v>
                </c:pt>
                <c:pt idx="6">
                  <c:v>6</c:v>
                </c:pt>
              </c:numCache>
            </c:numRef>
          </c:val>
        </c:ser>
        <c:ser>
          <c:idx val="3"/>
          <c:order val="3"/>
          <c:tx>
            <c:strRef>
              <c:f>'2°Q15-16'!$A$96</c:f>
              <c:strCache>
                <c:ptCount val="1"/>
                <c:pt idx="0">
                  <c:v>2^ LINGUA COMUNITARIA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'2°Q15-16'!$B$92:$H$92</c:f>
              <c:strCache>
                <c:ptCount val="7"/>
                <c:pt idx="0">
                  <c:v>QUATTRO</c:v>
                </c:pt>
                <c:pt idx="1">
                  <c:v>CINQUE</c:v>
                </c:pt>
                <c:pt idx="2">
                  <c:v>SEI</c:v>
                </c:pt>
                <c:pt idx="3">
                  <c:v>SETTE</c:v>
                </c:pt>
                <c:pt idx="4">
                  <c:v>OTTO</c:v>
                </c:pt>
                <c:pt idx="5">
                  <c:v>NOVE</c:v>
                </c:pt>
                <c:pt idx="6">
                  <c:v>DIECI</c:v>
                </c:pt>
              </c:strCache>
            </c:strRef>
          </c:cat>
          <c:val>
            <c:numRef>
              <c:f>'2°Q15-16'!$B$96:$H$96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9</c:v>
                </c:pt>
                <c:pt idx="4">
                  <c:v>7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</c:ser>
        <c:dLbls/>
        <c:overlap val="100"/>
        <c:axId val="122544128"/>
        <c:axId val="122545664"/>
      </c:barChart>
      <c:catAx>
        <c:axId val="1225441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45664"/>
        <c:crosses val="autoZero"/>
        <c:auto val="1"/>
        <c:lblAlgn val="ctr"/>
        <c:lblOffset val="100"/>
      </c:catAx>
      <c:valAx>
        <c:axId val="1225456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4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0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67018-816F-4D73-9D7C-DE20DF7945F5}" type="datetimeFigureOut">
              <a:rPr lang="it-IT" smtClean="0"/>
              <a:pPr/>
              <a:t>25/06/2018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CF33D-C800-4162-974C-9DB160B15E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716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F33D-C800-4162-974C-9DB160B15EBE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6183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F33D-C800-4162-974C-9DB160B15EBE}" type="slidenum">
              <a:rPr lang="it-IT" smtClean="0"/>
              <a:pPr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7133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1675-ED9E-4015-9411-AC80AB2C81BA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7886474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450014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517691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84312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5538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671232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187124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27FD-8E11-47BD-B768-98725CB5335E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8030237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179439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3AFB-7CE9-4F08-935B-DBC4A718E752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415893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9218-D9CB-490A-8613-6AE2B3BEA8DA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2111258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F3B01-0DC1-4AD0-BDEF-B0FF1366D77B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869539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6B60-5CE3-4042-877A-27C2A0AE0133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8631653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410F-A8B8-4807-9518-6C98D1951E00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1530473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5160-C998-4F89-A923-FF227A63CC05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647020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6A2F-5434-4FD4-8CE6-BA6635B73943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2889000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5E3E-3823-461B-85A1-86A968462D67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121963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6A6FCB7-E9C6-4E67-8EA4-452950DE53A4}" type="datetime1">
              <a:rPr lang="it-IT" smtClean="0"/>
              <a:pPr/>
              <a:t>25/06/2018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8059613-F20C-4E73-96D3-A2AE2EB6608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528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ransition>
    <p:diamond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image" Target="../media/image6.jpeg"/><Relationship Id="rId7" Type="http://schemas.openxmlformats.org/officeDocument/2006/relationships/chart" Target="../charts/chart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0.xml"/><Relationship Id="rId5" Type="http://schemas.openxmlformats.org/officeDocument/2006/relationships/image" Target="../media/image6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5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4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1.xml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4.xml"/><Relationship Id="rId5" Type="http://schemas.openxmlformats.org/officeDocument/2006/relationships/chart" Target="../charts/chart53.xml"/><Relationship Id="rId4" Type="http://schemas.openxmlformats.org/officeDocument/2006/relationships/chart" Target="../charts/char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7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18" Type="http://schemas.openxmlformats.org/officeDocument/2006/relationships/slide" Target="slide31.xml"/><Relationship Id="rId3" Type="http://schemas.openxmlformats.org/officeDocument/2006/relationships/slide" Target="slide5.xml"/><Relationship Id="rId21" Type="http://schemas.openxmlformats.org/officeDocument/2006/relationships/slide" Target="slide37.xml"/><Relationship Id="rId7" Type="http://schemas.openxmlformats.org/officeDocument/2006/relationships/slide" Target="slide9.xml"/><Relationship Id="rId12" Type="http://schemas.openxmlformats.org/officeDocument/2006/relationships/slide" Target="slide19.xml"/><Relationship Id="rId17" Type="http://schemas.openxmlformats.org/officeDocument/2006/relationships/slide" Target="slide29.xml"/><Relationship Id="rId2" Type="http://schemas.openxmlformats.org/officeDocument/2006/relationships/slide" Target="slide4.xml"/><Relationship Id="rId16" Type="http://schemas.openxmlformats.org/officeDocument/2006/relationships/slide" Target="slide27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7.xml"/><Relationship Id="rId5" Type="http://schemas.openxmlformats.org/officeDocument/2006/relationships/slide" Target="slide7.xml"/><Relationship Id="rId15" Type="http://schemas.openxmlformats.org/officeDocument/2006/relationships/slide" Target="slide25.xml"/><Relationship Id="rId10" Type="http://schemas.openxmlformats.org/officeDocument/2006/relationships/slide" Target="slide15.xml"/><Relationship Id="rId19" Type="http://schemas.openxmlformats.org/officeDocument/2006/relationships/slide" Target="slide33.xml"/><Relationship Id="rId4" Type="http://schemas.openxmlformats.org/officeDocument/2006/relationships/slide" Target="slide6.xml"/><Relationship Id="rId9" Type="http://schemas.openxmlformats.org/officeDocument/2006/relationships/slide" Target="slide14.xml"/><Relationship Id="rId14" Type="http://schemas.openxmlformats.org/officeDocument/2006/relationships/slide" Target="slide23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6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9.xml"/><Relationship Id="rId5" Type="http://schemas.openxmlformats.org/officeDocument/2006/relationships/chart" Target="../charts/chart58.xml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3.xml"/><Relationship Id="rId5" Type="http://schemas.openxmlformats.org/officeDocument/2006/relationships/chart" Target="../charts/chart62.xml"/><Relationship Id="rId4" Type="http://schemas.openxmlformats.org/officeDocument/2006/relationships/chart" Target="../charts/char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6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9.xml"/><Relationship Id="rId5" Type="http://schemas.openxmlformats.org/officeDocument/2006/relationships/chart" Target="../charts/chart68.xml"/><Relationship Id="rId4" Type="http://schemas.openxmlformats.org/officeDocument/2006/relationships/chart" Target="../charts/char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7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1.xml"/><Relationship Id="rId5" Type="http://schemas.openxmlformats.org/officeDocument/2006/relationships/chart" Target="../charts/chart70.xml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5.xml"/><Relationship Id="rId5" Type="http://schemas.openxmlformats.org/officeDocument/2006/relationships/chart" Target="../charts/chart74.xml"/><Relationship Id="rId4" Type="http://schemas.openxmlformats.org/officeDocument/2006/relationships/chart" Target="../charts/char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7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7.xml"/><Relationship Id="rId5" Type="http://schemas.openxmlformats.org/officeDocument/2006/relationships/chart" Target="../charts/chart76.xml"/><Relationship Id="rId4" Type="http://schemas.openxmlformats.org/officeDocument/2006/relationships/image" Target="../media/image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1.xml"/><Relationship Id="rId5" Type="http://schemas.openxmlformats.org/officeDocument/2006/relationships/chart" Target="../charts/chart80.xml"/><Relationship Id="rId4" Type="http://schemas.openxmlformats.org/officeDocument/2006/relationships/chart" Target="../charts/char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8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3.xml"/><Relationship Id="rId5" Type="http://schemas.openxmlformats.org/officeDocument/2006/relationships/chart" Target="../charts/chart82.xml"/><Relationship Id="rId4" Type="http://schemas.openxmlformats.org/officeDocument/2006/relationships/image" Target="../media/image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7.xml"/><Relationship Id="rId5" Type="http://schemas.openxmlformats.org/officeDocument/2006/relationships/chart" Target="../charts/chart86.xml"/><Relationship Id="rId4" Type="http://schemas.openxmlformats.org/officeDocument/2006/relationships/chart" Target="../charts/char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slide" Target="slide66.xml"/><Relationship Id="rId18" Type="http://schemas.openxmlformats.org/officeDocument/2006/relationships/slide" Target="slide42.xml"/><Relationship Id="rId26" Type="http://schemas.openxmlformats.org/officeDocument/2006/relationships/slide" Target="slide50.xml"/><Relationship Id="rId3" Type="http://schemas.openxmlformats.org/officeDocument/2006/relationships/slide" Target="slide55.xml"/><Relationship Id="rId21" Type="http://schemas.openxmlformats.org/officeDocument/2006/relationships/slide" Target="slide45.xml"/><Relationship Id="rId7" Type="http://schemas.openxmlformats.org/officeDocument/2006/relationships/slide" Target="slide59.xml"/><Relationship Id="rId12" Type="http://schemas.openxmlformats.org/officeDocument/2006/relationships/slide" Target="slide64.xml"/><Relationship Id="rId17" Type="http://schemas.openxmlformats.org/officeDocument/2006/relationships/slide" Target="slide41.xml"/><Relationship Id="rId25" Type="http://schemas.openxmlformats.org/officeDocument/2006/relationships/slide" Target="slide49.xml"/><Relationship Id="rId2" Type="http://schemas.openxmlformats.org/officeDocument/2006/relationships/slide" Target="slide53.xml"/><Relationship Id="rId16" Type="http://schemas.openxmlformats.org/officeDocument/2006/relationships/slide" Target="slide40.xml"/><Relationship Id="rId20" Type="http://schemas.openxmlformats.org/officeDocument/2006/relationships/slide" Target="slide44.xml"/><Relationship Id="rId29" Type="http://schemas.openxmlformats.org/officeDocument/2006/relationships/slide" Target="slide6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8.xml"/><Relationship Id="rId11" Type="http://schemas.openxmlformats.org/officeDocument/2006/relationships/slide" Target="slide63.xml"/><Relationship Id="rId24" Type="http://schemas.openxmlformats.org/officeDocument/2006/relationships/slide" Target="slide48.xml"/><Relationship Id="rId5" Type="http://schemas.openxmlformats.org/officeDocument/2006/relationships/slide" Target="slide57.xml"/><Relationship Id="rId15" Type="http://schemas.openxmlformats.org/officeDocument/2006/relationships/slide" Target="slide38.xml"/><Relationship Id="rId23" Type="http://schemas.openxmlformats.org/officeDocument/2006/relationships/slide" Target="slide47.xml"/><Relationship Id="rId28" Type="http://schemas.openxmlformats.org/officeDocument/2006/relationships/slide" Target="slide52.xml"/><Relationship Id="rId10" Type="http://schemas.openxmlformats.org/officeDocument/2006/relationships/slide" Target="slide62.xml"/><Relationship Id="rId19" Type="http://schemas.openxmlformats.org/officeDocument/2006/relationships/slide" Target="slide43.xml"/><Relationship Id="rId4" Type="http://schemas.openxmlformats.org/officeDocument/2006/relationships/slide" Target="slide56.xml"/><Relationship Id="rId9" Type="http://schemas.openxmlformats.org/officeDocument/2006/relationships/slide" Target="slide61.xml"/><Relationship Id="rId14" Type="http://schemas.openxmlformats.org/officeDocument/2006/relationships/slide" Target="slide67.xml"/><Relationship Id="rId22" Type="http://schemas.openxmlformats.org/officeDocument/2006/relationships/slide" Target="slide46.xml"/><Relationship Id="rId27" Type="http://schemas.openxmlformats.org/officeDocument/2006/relationships/slide" Target="slide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9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9.xml"/><Relationship Id="rId5" Type="http://schemas.openxmlformats.org/officeDocument/2006/relationships/chart" Target="../charts/chart88.xml"/><Relationship Id="rId4" Type="http://schemas.openxmlformats.org/officeDocument/2006/relationships/image" Target="../media/image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3.xml"/><Relationship Id="rId5" Type="http://schemas.openxmlformats.org/officeDocument/2006/relationships/chart" Target="../charts/chart92.xml"/><Relationship Id="rId4" Type="http://schemas.openxmlformats.org/officeDocument/2006/relationships/chart" Target="../charts/chart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9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5.xml"/><Relationship Id="rId5" Type="http://schemas.openxmlformats.org/officeDocument/2006/relationships/chart" Target="../charts/chart94.xml"/><Relationship Id="rId4" Type="http://schemas.openxmlformats.org/officeDocument/2006/relationships/image" Target="../media/image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9.xml"/><Relationship Id="rId5" Type="http://schemas.openxmlformats.org/officeDocument/2006/relationships/chart" Target="../charts/chart98.xml"/><Relationship Id="rId4" Type="http://schemas.openxmlformats.org/officeDocument/2006/relationships/chart" Target="../charts/chart9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0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1.xml"/><Relationship Id="rId5" Type="http://schemas.openxmlformats.org/officeDocument/2006/relationships/chart" Target="../charts/chart100.xml"/><Relationship Id="rId4" Type="http://schemas.openxmlformats.org/officeDocument/2006/relationships/image" Target="../media/image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5.xml"/><Relationship Id="rId5" Type="http://schemas.openxmlformats.org/officeDocument/2006/relationships/chart" Target="../charts/chart104.xml"/><Relationship Id="rId4" Type="http://schemas.openxmlformats.org/officeDocument/2006/relationships/chart" Target="../charts/char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0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7.xml"/><Relationship Id="rId5" Type="http://schemas.openxmlformats.org/officeDocument/2006/relationships/chart" Target="../charts/chart106.xml"/><Relationship Id="rId4" Type="http://schemas.openxmlformats.org/officeDocument/2006/relationships/image" Target="../media/image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11.xml"/><Relationship Id="rId5" Type="http://schemas.openxmlformats.org/officeDocument/2006/relationships/chart" Target="../charts/chart110.xml"/><Relationship Id="rId4" Type="http://schemas.openxmlformats.org/officeDocument/2006/relationships/image" Target="../media/image1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13.xml"/><Relationship Id="rId4" Type="http://schemas.openxmlformats.org/officeDocument/2006/relationships/chart" Target="../charts/chart1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" Target="slide2.xml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chart" Target="../charts/chart2.xml"/><Relationship Id="rId4" Type="http://schemas.openxmlformats.org/officeDocument/2006/relationships/image" Target="../media/image6.jpeg"/><Relationship Id="rId9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5.xml"/><Relationship Id="rId5" Type="http://schemas.openxmlformats.org/officeDocument/2006/relationships/chart" Target="../charts/chart114.xml"/><Relationship Id="rId4" Type="http://schemas.openxmlformats.org/officeDocument/2006/relationships/image" Target="../media/image10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9.xml"/><Relationship Id="rId3" Type="http://schemas.openxmlformats.org/officeDocument/2006/relationships/image" Target="../media/image6.jpeg"/><Relationship Id="rId7" Type="http://schemas.openxmlformats.org/officeDocument/2006/relationships/chart" Target="../charts/chart1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17.xml"/><Relationship Id="rId5" Type="http://schemas.openxmlformats.org/officeDocument/2006/relationships/image" Target="../media/image10.gif"/><Relationship Id="rId4" Type="http://schemas.openxmlformats.org/officeDocument/2006/relationships/chart" Target="../charts/chart1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2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22.xml"/><Relationship Id="rId5" Type="http://schemas.openxmlformats.org/officeDocument/2006/relationships/chart" Target="../charts/chart121.xml"/><Relationship Id="rId4" Type="http://schemas.openxmlformats.org/officeDocument/2006/relationships/chart" Target="../charts/chart1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2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26.xml"/><Relationship Id="rId5" Type="http://schemas.openxmlformats.org/officeDocument/2006/relationships/chart" Target="../charts/chart125.xml"/><Relationship Id="rId4" Type="http://schemas.openxmlformats.org/officeDocument/2006/relationships/chart" Target="../charts/chart1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30.xml"/><Relationship Id="rId5" Type="http://schemas.openxmlformats.org/officeDocument/2006/relationships/chart" Target="../charts/chart129.xml"/><Relationship Id="rId4" Type="http://schemas.openxmlformats.org/officeDocument/2006/relationships/chart" Target="../charts/chart1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3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34.xml"/><Relationship Id="rId5" Type="http://schemas.openxmlformats.org/officeDocument/2006/relationships/chart" Target="../charts/chart133.xml"/><Relationship Id="rId4" Type="http://schemas.openxmlformats.org/officeDocument/2006/relationships/chart" Target="../charts/chart1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3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38.xml"/><Relationship Id="rId5" Type="http://schemas.openxmlformats.org/officeDocument/2006/relationships/chart" Target="../charts/chart137.xml"/><Relationship Id="rId4" Type="http://schemas.openxmlformats.org/officeDocument/2006/relationships/chart" Target="../charts/chart1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4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42.xml"/><Relationship Id="rId5" Type="http://schemas.openxmlformats.org/officeDocument/2006/relationships/chart" Target="../charts/chart141.xml"/><Relationship Id="rId4" Type="http://schemas.openxmlformats.org/officeDocument/2006/relationships/chart" Target="../charts/chart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4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46.xml"/><Relationship Id="rId5" Type="http://schemas.openxmlformats.org/officeDocument/2006/relationships/chart" Target="../charts/chart145.xml"/><Relationship Id="rId4" Type="http://schemas.openxmlformats.org/officeDocument/2006/relationships/chart" Target="../charts/chart1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5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50.xml"/><Relationship Id="rId5" Type="http://schemas.openxmlformats.org/officeDocument/2006/relationships/chart" Target="../charts/chart149.xml"/><Relationship Id="rId4" Type="http://schemas.openxmlformats.org/officeDocument/2006/relationships/chart" Target="../charts/chart1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6.jpeg"/><Relationship Id="rId7" Type="http://schemas.openxmlformats.org/officeDocument/2006/relationships/chart" Target="../charts/chart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image" Target="../media/image7.jpeg"/><Relationship Id="rId4" Type="http://schemas.openxmlformats.org/officeDocument/2006/relationships/chart" Target="../charts/char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5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54.xml"/><Relationship Id="rId5" Type="http://schemas.openxmlformats.org/officeDocument/2006/relationships/chart" Target="../charts/chart153.xml"/><Relationship Id="rId4" Type="http://schemas.openxmlformats.org/officeDocument/2006/relationships/chart" Target="../charts/chart1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15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58.xml"/><Relationship Id="rId5" Type="http://schemas.openxmlformats.org/officeDocument/2006/relationships/chart" Target="../charts/chart157.xml"/><Relationship Id="rId4" Type="http://schemas.openxmlformats.org/officeDocument/2006/relationships/chart" Target="../charts/chart1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62.xml"/><Relationship Id="rId4" Type="http://schemas.openxmlformats.org/officeDocument/2006/relationships/chart" Target="../charts/chart16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64.xml"/><Relationship Id="rId4" Type="http://schemas.openxmlformats.org/officeDocument/2006/relationships/chart" Target="../charts/chart16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6.xml"/><Relationship Id="rId4" Type="http://schemas.openxmlformats.org/officeDocument/2006/relationships/chart" Target="../charts/chart16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0.xml"/><Relationship Id="rId3" Type="http://schemas.openxmlformats.org/officeDocument/2006/relationships/image" Target="../media/image6.jpeg"/><Relationship Id="rId7" Type="http://schemas.openxmlformats.org/officeDocument/2006/relationships/chart" Target="../charts/chart16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68.xml"/><Relationship Id="rId5" Type="http://schemas.openxmlformats.org/officeDocument/2006/relationships/chart" Target="../charts/chart167.xml"/><Relationship Id="rId4" Type="http://schemas.openxmlformats.org/officeDocument/2006/relationships/image" Target="../media/image1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4.xml"/><Relationship Id="rId3" Type="http://schemas.openxmlformats.org/officeDocument/2006/relationships/image" Target="../media/image6.jpeg"/><Relationship Id="rId7" Type="http://schemas.openxmlformats.org/officeDocument/2006/relationships/chart" Target="../charts/chart17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72.xml"/><Relationship Id="rId5" Type="http://schemas.openxmlformats.org/officeDocument/2006/relationships/chart" Target="../charts/chart171.xml"/><Relationship Id="rId4" Type="http://schemas.openxmlformats.org/officeDocument/2006/relationships/image" Target="../media/image1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8.xml"/><Relationship Id="rId3" Type="http://schemas.openxmlformats.org/officeDocument/2006/relationships/image" Target="../media/image6.jpeg"/><Relationship Id="rId7" Type="http://schemas.openxmlformats.org/officeDocument/2006/relationships/chart" Target="../charts/chart17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76.xml"/><Relationship Id="rId5" Type="http://schemas.openxmlformats.org/officeDocument/2006/relationships/chart" Target="../charts/chart175.xml"/><Relationship Id="rId4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2.xml"/><Relationship Id="rId3" Type="http://schemas.openxmlformats.org/officeDocument/2006/relationships/image" Target="../media/image6.jpeg"/><Relationship Id="rId7" Type="http://schemas.openxmlformats.org/officeDocument/2006/relationships/chart" Target="../charts/chart18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80.xml"/><Relationship Id="rId5" Type="http://schemas.openxmlformats.org/officeDocument/2006/relationships/chart" Target="../charts/chart17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slide" Target="slide2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chart" Target="../charts/char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6.xml"/><Relationship Id="rId3" Type="http://schemas.openxmlformats.org/officeDocument/2006/relationships/image" Target="../media/image6.jpeg"/><Relationship Id="rId7" Type="http://schemas.openxmlformats.org/officeDocument/2006/relationships/chart" Target="../charts/chart18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84.xml"/><Relationship Id="rId5" Type="http://schemas.openxmlformats.org/officeDocument/2006/relationships/chart" Target="../charts/chart183.xml"/><Relationship Id="rId4" Type="http://schemas.openxmlformats.org/officeDocument/2006/relationships/image" Target="../media/image1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0.xml"/><Relationship Id="rId3" Type="http://schemas.openxmlformats.org/officeDocument/2006/relationships/image" Target="../media/image6.jpeg"/><Relationship Id="rId7" Type="http://schemas.openxmlformats.org/officeDocument/2006/relationships/chart" Target="../charts/chart18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88.xml"/><Relationship Id="rId5" Type="http://schemas.openxmlformats.org/officeDocument/2006/relationships/chart" Target="../charts/chart187.xml"/><Relationship Id="rId4" Type="http://schemas.openxmlformats.org/officeDocument/2006/relationships/image" Target="../media/image1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4.xml"/><Relationship Id="rId3" Type="http://schemas.openxmlformats.org/officeDocument/2006/relationships/image" Target="../media/image6.jpeg"/><Relationship Id="rId7" Type="http://schemas.openxmlformats.org/officeDocument/2006/relationships/chart" Target="../charts/chart19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92.xml"/><Relationship Id="rId5" Type="http://schemas.openxmlformats.org/officeDocument/2006/relationships/chart" Target="../charts/chart191.xml"/><Relationship Id="rId4" Type="http://schemas.openxmlformats.org/officeDocument/2006/relationships/image" Target="../media/image1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8.xml"/><Relationship Id="rId3" Type="http://schemas.openxmlformats.org/officeDocument/2006/relationships/image" Target="../media/image6.jpeg"/><Relationship Id="rId7" Type="http://schemas.openxmlformats.org/officeDocument/2006/relationships/chart" Target="../charts/chart19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96.xml"/><Relationship Id="rId5" Type="http://schemas.openxmlformats.org/officeDocument/2006/relationships/chart" Target="../charts/chart195.xml"/><Relationship Id="rId4" Type="http://schemas.openxmlformats.org/officeDocument/2006/relationships/image" Target="../media/image1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2.xml"/><Relationship Id="rId3" Type="http://schemas.openxmlformats.org/officeDocument/2006/relationships/image" Target="../media/image6.jpeg"/><Relationship Id="rId7" Type="http://schemas.openxmlformats.org/officeDocument/2006/relationships/chart" Target="../charts/chart20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00.xml"/><Relationship Id="rId5" Type="http://schemas.openxmlformats.org/officeDocument/2006/relationships/chart" Target="../charts/chart199.xml"/><Relationship Id="rId4" Type="http://schemas.openxmlformats.org/officeDocument/2006/relationships/image" Target="../media/image1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5.xml"/><Relationship Id="rId3" Type="http://schemas.openxmlformats.org/officeDocument/2006/relationships/slide" Target="slide3.xml"/><Relationship Id="rId7" Type="http://schemas.openxmlformats.org/officeDocument/2006/relationships/chart" Target="../charts/chart20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03.xml"/><Relationship Id="rId5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chart" Target="../charts/chart20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0.xml"/><Relationship Id="rId3" Type="http://schemas.openxmlformats.org/officeDocument/2006/relationships/image" Target="../media/image6.jpeg"/><Relationship Id="rId7" Type="http://schemas.openxmlformats.org/officeDocument/2006/relationships/chart" Target="../charts/chart20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08.xml"/><Relationship Id="rId5" Type="http://schemas.openxmlformats.org/officeDocument/2006/relationships/chart" Target="../charts/chart207.xml"/><Relationship Id="rId4" Type="http://schemas.openxmlformats.org/officeDocument/2006/relationships/image" Target="../media/image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chart" Target="../charts/chart2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6.jpeg"/><Relationship Id="rId7" Type="http://schemas.openxmlformats.org/officeDocument/2006/relationships/chart" Target="../charts/chart1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chart" Target="../charts/chart15.xml"/><Relationship Id="rId10" Type="http://schemas.openxmlformats.org/officeDocument/2006/relationships/chart" Target="../charts/chart19.xml"/><Relationship Id="rId4" Type="http://schemas.openxmlformats.org/officeDocument/2006/relationships/chart" Target="../charts/chart14.xml"/><Relationship Id="rId9" Type="http://schemas.openxmlformats.org/officeDocument/2006/relationships/chart" Target="../charts/char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6.jpeg"/><Relationship Id="rId7" Type="http://schemas.openxmlformats.org/officeDocument/2006/relationships/chart" Target="../charts/chart2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image" Target="../media/image6.jpeg"/><Relationship Id="rId7" Type="http://schemas.openxmlformats.org/officeDocument/2006/relationships/chart" Target="../charts/chart2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9816" y="1772816"/>
            <a:ext cx="7772400" cy="1470025"/>
          </a:xfrm>
        </p:spPr>
        <p:txBody>
          <a:bodyPr>
            <a:noAutofit/>
          </a:bodyPr>
          <a:lstStyle/>
          <a:p>
            <a:r>
              <a:rPr lang="it-IT" sz="2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vie" panose="04040805050809020602" pitchFamily="82" charset="0"/>
                <a:cs typeface="Aharoni" pitchFamily="2" charset="-79"/>
              </a:rPr>
              <a:t>MONITORAGGIO </a:t>
            </a:r>
            <a:br>
              <a:rPr lang="it-IT" sz="2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vie" panose="04040805050809020602" pitchFamily="82" charset="0"/>
                <a:cs typeface="Aharoni" pitchFamily="2" charset="-79"/>
              </a:rPr>
            </a:br>
            <a:r>
              <a:rPr lang="it-IT" sz="2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vie" panose="04040805050809020602" pitchFamily="82" charset="0"/>
                <a:cs typeface="Aharoni" pitchFamily="2" charset="-79"/>
              </a:rPr>
              <a:t>DEGLI </a:t>
            </a:r>
            <a:br>
              <a:rPr lang="it-IT" sz="2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vie" panose="04040805050809020602" pitchFamily="82" charset="0"/>
                <a:cs typeface="Aharoni" pitchFamily="2" charset="-79"/>
              </a:rPr>
            </a:br>
            <a:r>
              <a:rPr lang="it-IT" sz="2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avie" panose="04040805050809020602" pitchFamily="82" charset="0"/>
                <a:cs typeface="Aharoni" pitchFamily="2" charset="-79"/>
              </a:rPr>
              <a:t>APPRENDIMENTI</a:t>
            </a:r>
            <a:endParaRPr lang="it-IT" sz="24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avie" panose="04040805050809020602" pitchFamily="82" charset="0"/>
              <a:cs typeface="Aharoni" pitchFamily="2" charset="-79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35596" y="3140968"/>
            <a:ext cx="7416824" cy="1752600"/>
          </a:xfrm>
          <a:prstGeom prst="horizontalScroll">
            <a:avLst/>
          </a:prstGeom>
          <a:solidFill>
            <a:srgbClr val="CCECFF"/>
          </a:solidFill>
          <a:ln>
            <a:solidFill>
              <a:srgbClr val="33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it-IT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2400" b="1" u="sng" spc="300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  <a:cs typeface="Aharoni" pitchFamily="2" charset="-79"/>
              </a:rPr>
              <a:t>FUNZIONE  STRUMENTALE</a:t>
            </a:r>
          </a:p>
          <a:p>
            <a:r>
              <a:rPr lang="it-IT" sz="2400" dirty="0" smtClean="0"/>
              <a:t>"</a:t>
            </a:r>
            <a:r>
              <a:rPr lang="it-IT" sz="2400" b="1" dirty="0" smtClean="0"/>
              <a:t>Monitoraggio e Autovalutazione  d’Istituto</a:t>
            </a:r>
            <a:r>
              <a:rPr lang="it-IT" sz="2400" dirty="0" smtClean="0"/>
              <a:t>”</a:t>
            </a:r>
            <a:endParaRPr lang="it-IT" sz="2400" b="1" u="sng" dirty="0" smtClean="0">
              <a:solidFill>
                <a:schemeClr val="accent5">
                  <a:lumMod val="75000"/>
                </a:schemeClr>
              </a:solidFill>
              <a:latin typeface="Candara" pitchFamily="34" charset="0"/>
              <a:cs typeface="Aharoni" pitchFamily="2" charset="-79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475655" y="471371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spc="300" dirty="0" smtClean="0">
                <a:solidFill>
                  <a:schemeClr val="accent5">
                    <a:lumMod val="75000"/>
                  </a:schemeClr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Nunzio Viciconte</a:t>
            </a:r>
            <a:endParaRPr lang="it-IT" sz="2000" b="1" i="1" spc="300" dirty="0">
              <a:solidFill>
                <a:schemeClr val="accent5">
                  <a:lumMod val="75000"/>
                </a:schemeClr>
              </a:solidFill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97700" y="6282508"/>
            <a:ext cx="229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spc="3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a.s.</a:t>
            </a:r>
            <a:r>
              <a:rPr lang="it-IT" b="1" spc="3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2017 - 2018</a:t>
            </a:r>
            <a:endParaRPr lang="it-IT" b="1" spc="3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90315" y="5284817"/>
            <a:ext cx="31021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 smtClean="0">
                <a:solidFill>
                  <a:schemeClr val="accent1">
                    <a:lumMod val="75000"/>
                  </a:schemeClr>
                </a:solidFill>
              </a:rPr>
              <a:t>Dirigente Scolastico</a:t>
            </a:r>
          </a:p>
          <a:p>
            <a:pPr algn="ctr"/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Prof. </a:t>
            </a:r>
            <a:r>
              <a:rPr lang="it-IT" sz="2000" b="1" i="1" dirty="0">
                <a:solidFill>
                  <a:schemeClr val="accent1">
                    <a:lumMod val="75000"/>
                  </a:schemeClr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Bruno BONFRISCO</a:t>
            </a:r>
            <a:endParaRPr lang="it-IT" sz="2400" b="1" i="1" dirty="0">
              <a:solidFill>
                <a:schemeClr val="accent1">
                  <a:lumMod val="75000"/>
                </a:schemeClr>
              </a:solidFill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5" name="Picture 2" descr="http://www.wladislessia.com/wp-content/uploads/2016/01/pagel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9" y="4713711"/>
            <a:ext cx="2628971" cy="21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b="10083"/>
          <a:stretch/>
        </p:blipFill>
        <p:spPr>
          <a:xfrm>
            <a:off x="-163" y="-27384"/>
            <a:ext cx="9126067" cy="906467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RISULTATI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  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SCUOLA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 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SECONDARIA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10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0724056"/>
              </p:ext>
            </p:extLst>
          </p:nvPr>
        </p:nvGraphicFramePr>
        <p:xfrm>
          <a:off x="1619672" y="6215712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726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722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 4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3074" name="Picture 2" descr="http://www.ictoti.gov.it/images/studenti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429132"/>
            <a:ext cx="1856461" cy="18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56966252"/>
              </p:ext>
            </p:extLst>
          </p:nvPr>
        </p:nvGraphicFramePr>
        <p:xfrm>
          <a:off x="-2113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63699711"/>
              </p:ext>
            </p:extLst>
          </p:nvPr>
        </p:nvGraphicFramePr>
        <p:xfrm>
          <a:off x="4572000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29414594"/>
              </p:ext>
            </p:extLst>
          </p:nvPr>
        </p:nvGraphicFramePr>
        <p:xfrm>
          <a:off x="500404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1174690"/>
              </p:ext>
            </p:extLst>
          </p:nvPr>
        </p:nvGraphicFramePr>
        <p:xfrm>
          <a:off x="-81887" y="36162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0156" y="0"/>
            <a:ext cx="7773338" cy="1596177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RISULTATI prove d’ingresso e</a:t>
            </a:r>
            <a:b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1° Quadrimestre</a:t>
            </a:r>
            <a:b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400" b="1" u="sng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Classi Prime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Scuola Secondaria </a:t>
            </a:r>
            <a:endParaRPr lang="it-IT" sz="2400" b="1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6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41618752"/>
              </p:ext>
            </p:extLst>
          </p:nvPr>
        </p:nvGraphicFramePr>
        <p:xfrm>
          <a:off x="179512" y="40828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45523537"/>
              </p:ext>
            </p:extLst>
          </p:nvPr>
        </p:nvGraphicFramePr>
        <p:xfrm>
          <a:off x="4572000" y="40886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00956546"/>
              </p:ext>
            </p:extLst>
          </p:nvPr>
        </p:nvGraphicFramePr>
        <p:xfrm>
          <a:off x="-26211" y="13407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55197886"/>
              </p:ext>
            </p:extLst>
          </p:nvPr>
        </p:nvGraphicFramePr>
        <p:xfrm>
          <a:off x="4436669" y="14127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8253" y="260648"/>
            <a:ext cx="7773338" cy="1596177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RISULTATI 2° Quadrimestre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Classi Prime Scuola Secondaria 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12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7538979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 ISCRITTI   229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1</a:t>
                      </a:r>
                      <a:endParaRPr lang="it-IT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6445279"/>
              </p:ext>
            </p:extLst>
          </p:nvPr>
        </p:nvGraphicFramePr>
        <p:xfrm>
          <a:off x="4572000" y="2204864"/>
          <a:ext cx="482762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3192445"/>
              </p:ext>
            </p:extLst>
          </p:nvPr>
        </p:nvGraphicFramePr>
        <p:xfrm>
          <a:off x="179512" y="1856824"/>
          <a:ext cx="4824536" cy="373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2482" y="153959"/>
            <a:ext cx="7773338" cy="1596177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+mn-lt"/>
              </a:rPr>
              <a:t>Comparazione dati delle classi prime</a:t>
            </a:r>
            <a:endParaRPr lang="it-IT" sz="3200" dirty="0">
              <a:latin typeface="+mn-lt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410139"/>
            <a:ext cx="2890890" cy="679994"/>
          </a:xfrm>
        </p:spPr>
        <p:txBody>
          <a:bodyPr/>
          <a:lstStyle/>
          <a:p>
            <a:pPr algn="ctr"/>
            <a:r>
              <a:rPr lang="it-IT" sz="2000" b="1" dirty="0"/>
              <a:t>Prove</a:t>
            </a:r>
          </a:p>
          <a:p>
            <a:pPr algn="ctr"/>
            <a:r>
              <a:rPr lang="it-IT" sz="2000" b="1" dirty="0"/>
              <a:t> d’ingresso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58520" y="1410139"/>
            <a:ext cx="2806315" cy="679994"/>
          </a:xfrm>
        </p:spPr>
        <p:txBody>
          <a:bodyPr/>
          <a:lstStyle/>
          <a:p>
            <a:pPr algn="ctr"/>
            <a:r>
              <a:rPr lang="it-IT" sz="2000" b="1" dirty="0" smtClean="0"/>
              <a:t>Secondo</a:t>
            </a:r>
          </a:p>
          <a:p>
            <a:pPr algn="ctr"/>
            <a:r>
              <a:rPr lang="it-IT" sz="2000" b="1" dirty="0" smtClean="0"/>
              <a:t> quadrimestre</a:t>
            </a:r>
            <a:endParaRPr lang="it-IT" sz="2000" b="1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13</a:t>
            </a:fld>
            <a:endParaRPr lang="it-IT"/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2294515797"/>
              </p:ext>
            </p:extLst>
          </p:nvPr>
        </p:nvGraphicFramePr>
        <p:xfrm>
          <a:off x="0" y="2204864"/>
          <a:ext cx="3275856" cy="307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96504859"/>
              </p:ext>
            </p:extLst>
          </p:nvPr>
        </p:nvGraphicFramePr>
        <p:xfrm>
          <a:off x="2483768" y="3333368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egnaposto testo 2"/>
          <p:cNvSpPr txBox="1">
            <a:spLocks/>
          </p:cNvSpPr>
          <p:nvPr/>
        </p:nvSpPr>
        <p:spPr>
          <a:xfrm>
            <a:off x="3167630" y="2564904"/>
            <a:ext cx="2890890" cy="679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6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 smtClean="0"/>
              <a:t>Primo </a:t>
            </a:r>
          </a:p>
          <a:p>
            <a:pPr algn="ctr"/>
            <a:r>
              <a:rPr lang="it-IT" sz="2000" b="1" dirty="0" smtClean="0"/>
              <a:t>quadrimestre</a:t>
            </a:r>
            <a:endParaRPr lang="it-IT" sz="2000" b="1" dirty="0"/>
          </a:p>
        </p:txBody>
      </p:sp>
      <p:pic>
        <p:nvPicPr>
          <p:cNvPr id="15" name="Picture 4" descr="http://asso5a.org/immagini_asso5a/tasto_indietro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342886"/>
              </p:ext>
            </p:extLst>
          </p:nvPr>
        </p:nvGraphicFramePr>
        <p:xfrm>
          <a:off x="5148064" y="1844824"/>
          <a:ext cx="43204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4244390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3118" y="116632"/>
            <a:ext cx="7773338" cy="15961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COMPORTAMENTO </a:t>
            </a:r>
            <a:br>
              <a:rPr lang="en-US" sz="28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800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classi</a:t>
            </a:r>
            <a:r>
              <a:rPr lang="en-US" sz="28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PRIMA </a:t>
            </a:r>
            <a:r>
              <a:rPr lang="en-US" sz="2800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Scuola</a:t>
            </a:r>
            <a:r>
              <a:rPr lang="en-US" sz="28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Secondaria</a:t>
            </a:r>
            <a:endParaRPr lang="it-IT" sz="28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6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1295924"/>
              </p:ext>
            </p:extLst>
          </p:nvPr>
        </p:nvGraphicFramePr>
        <p:xfrm>
          <a:off x="107504" y="1712808"/>
          <a:ext cx="4752528" cy="286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32624861"/>
              </p:ext>
            </p:extLst>
          </p:nvPr>
        </p:nvGraphicFramePr>
        <p:xfrm>
          <a:off x="3923928" y="3356992"/>
          <a:ext cx="489654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0"/>
            <a:ext cx="7067128" cy="490066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A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9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09850296"/>
              </p:ext>
            </p:extLst>
          </p:nvPr>
        </p:nvGraphicFramePr>
        <p:xfrm>
          <a:off x="2411760" y="52553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82804292"/>
              </p:ext>
            </p:extLst>
          </p:nvPr>
        </p:nvGraphicFramePr>
        <p:xfrm>
          <a:off x="251520" y="35069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5858202"/>
              </p:ext>
            </p:extLst>
          </p:nvPr>
        </p:nvGraphicFramePr>
        <p:xfrm>
          <a:off x="4595775" y="35010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0"/>
            <a:ext cx="7067128" cy="490066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A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16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7694408"/>
              </p:ext>
            </p:extLst>
          </p:nvPr>
        </p:nvGraphicFramePr>
        <p:xfrm>
          <a:off x="1331640" y="6165304"/>
          <a:ext cx="6384032" cy="6756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192016"/>
                <a:gridCol w="3192016"/>
              </a:tblGrid>
              <a:tr h="19300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 ISCRITTI   21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21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36169457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B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32832199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77415687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19371060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70609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B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18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191777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20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20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</a:t>
                      </a:r>
                      <a:r>
                        <a:rPr lang="it-IT" sz="1400" baseline="0" dirty="0" smtClean="0"/>
                        <a:t>  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64424274"/>
              </p:ext>
            </p:extLst>
          </p:nvPr>
        </p:nvGraphicFramePr>
        <p:xfrm>
          <a:off x="-324544" y="31697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37273197"/>
              </p:ext>
            </p:extLst>
          </p:nvPr>
        </p:nvGraphicFramePr>
        <p:xfrm>
          <a:off x="493204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66118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C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19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8514550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12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11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1 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11114827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98753344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97945897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4042792" cy="3168351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hlinkClick r:id="rId2" action="ppaction://hlinksldjump"/>
              </a:rPr>
              <a:t>Risultati scuola Primaria</a:t>
            </a:r>
            <a:endParaRPr lang="it-IT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endParaRPr lang="it-IT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Classe Prima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Classe Seconda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Classe Terza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6" action="ppaction://hlinksldjump"/>
              </a:rPr>
              <a:t>Classe Quarta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7" action="ppaction://hlinksldjump"/>
              </a:rPr>
              <a:t>Classe Quinta</a:t>
            </a:r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067944" y="980728"/>
            <a:ext cx="5076056" cy="5589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8" action="ppaction://hlinksldjump"/>
              </a:rPr>
              <a:t>Risultati classi 1^ scuola Secondaria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7300" lvl="2" indent="-342900">
              <a:buFont typeface="Wingdings" pitchFamily="2" charset="2"/>
              <a:buChar char="v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9" action="ppaction://hlinksldjump"/>
              </a:rPr>
              <a:t>Comportamento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0" action="ppaction://hlinksldjump"/>
              </a:rPr>
              <a:t>Classe Prima A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1" action="ppaction://hlinksldjump"/>
              </a:rPr>
              <a:t>Classe Prima B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2" action="ppaction://hlinksldjump"/>
              </a:rPr>
              <a:t>Classe Prima C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3" action="ppaction://hlinksldjump"/>
              </a:rPr>
              <a:t>Classe Prima D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4" action="ppaction://hlinksldjump"/>
              </a:rPr>
              <a:t>Classe Prima E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5" action="ppaction://hlinksldjump"/>
              </a:rPr>
              <a:t>Classe Prima F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6" action="ppaction://hlinksldjump"/>
              </a:rPr>
              <a:t>Classe Prima G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7" action="ppaction://hlinksldjump"/>
              </a:rPr>
              <a:t>Classe Prima H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8" action="ppaction://hlinksldjump"/>
              </a:rPr>
              <a:t>Classe Prima I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9" action="ppaction://hlinksldjump"/>
              </a:rPr>
              <a:t>Classe Prima L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0" action="ppaction://hlinksldjump"/>
              </a:rPr>
              <a:t>Classe Prima M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1" action="ppaction://hlinksldjump"/>
              </a:rPr>
              <a:t>Confronto tra le classi 1^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47864" y="332656"/>
            <a:ext cx="2232248" cy="4320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>Indice</a:t>
            </a:r>
            <a:endParaRPr lang="it-IT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ttangolo 6">
            <a:hlinkClick r:id="rId22" action="ppaction://hlinksldjump"/>
          </p:cNvPr>
          <p:cNvSpPr/>
          <p:nvPr/>
        </p:nvSpPr>
        <p:spPr>
          <a:xfrm>
            <a:off x="0" y="4437112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49238">
              <a:buFont typeface="Arial" pitchFamily="34" charset="0"/>
              <a:buChar char="•"/>
              <a:defRPr/>
            </a:pPr>
            <a:r>
              <a:rPr lang="it-IT" sz="2800" dirty="0" smtClean="0">
                <a:solidFill>
                  <a:srgbClr val="4F81BD">
                    <a:lumMod val="75000"/>
                  </a:srgbClr>
                </a:solidFill>
                <a:hlinkClick r:id="rId22" action="ppaction://hlinksldjump"/>
              </a:rPr>
              <a:t>Risultati                </a:t>
            </a:r>
          </a:p>
          <a:p>
            <a:pPr marL="357188" lvl="0" indent="-249238">
              <a:defRPr/>
            </a:pPr>
            <a:r>
              <a:rPr lang="it-IT" sz="2800" dirty="0" smtClean="0">
                <a:solidFill>
                  <a:srgbClr val="4F81BD">
                    <a:lumMod val="75000"/>
                  </a:srgbClr>
                </a:solidFill>
                <a:hlinkClick r:id="rId22" action="ppaction://hlinksldjump"/>
              </a:rPr>
              <a:t> scuola  Secondaria</a:t>
            </a:r>
            <a:endParaRPr lang="it-IT" sz="2800" dirty="0" smtClean="0">
              <a:solidFill>
                <a:srgbClr val="4F81BD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C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20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5716617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12 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11 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1 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64424274"/>
              </p:ext>
            </p:extLst>
          </p:nvPr>
        </p:nvGraphicFramePr>
        <p:xfrm>
          <a:off x="-324544" y="31697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37273197"/>
              </p:ext>
            </p:extLst>
          </p:nvPr>
        </p:nvGraphicFramePr>
        <p:xfrm>
          <a:off x="493204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88029983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D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46238721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46505174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95115604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8718469"/>
              </p:ext>
            </p:extLst>
          </p:nvPr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ALUNNI    ISCRITTI   25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AMMESSI     25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NON AMMESSI    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D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24129649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E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6708188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07608386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66004708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4867034"/>
              </p:ext>
            </p:extLst>
          </p:nvPr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ALUNNI   ISCRITTI </a:t>
                      </a:r>
                      <a:r>
                        <a:rPr lang="it-IT" sz="1600" dirty="0" smtClean="0"/>
                        <a:t>23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AMMESSI    </a:t>
                      </a:r>
                      <a:r>
                        <a:rPr lang="it-IT" sz="1600" dirty="0" smtClean="0"/>
                        <a:t>23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NON AMMESSI   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E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64665251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F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25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04864634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13885600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64075385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9080021"/>
              </p:ext>
            </p:extLst>
          </p:nvPr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ALUNNI   ISCRITTI 24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AMMESSI    24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NON AMMESSI  </a:t>
                      </a:r>
                      <a:r>
                        <a:rPr lang="it-IT" dirty="0" err="1" smtClean="0"/>
                        <a:t>--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sez F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72161299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G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2596546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07836990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80857002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36291321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ALUNNI   ISCRITTI </a:t>
                      </a:r>
                      <a:r>
                        <a:rPr lang="it-IT" dirty="0" smtClean="0"/>
                        <a:t>24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AMMESSI    </a:t>
                      </a:r>
                      <a:r>
                        <a:rPr lang="it-IT" dirty="0" smtClean="0"/>
                        <a:t>24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NON AMMESSI  </a:t>
                      </a:r>
                      <a:r>
                        <a:rPr lang="it-IT" dirty="0" err="1" smtClean="0"/>
                        <a:t>--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G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9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Gra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Gra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4409565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H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0311510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00526057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3281404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364292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669160" y="908720"/>
            <a:ext cx="4474840" cy="56166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Risultati classi 3^            scuola Secondaria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7300" lvl="2" indent="-342900">
              <a:buFont typeface="Wingdings" pitchFamily="2" charset="2"/>
              <a:buChar char="v"/>
              <a:defRPr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Comportamento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Classe Terza A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Classe Terza B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6" action="ppaction://hlinksldjump"/>
              </a:rPr>
              <a:t>Classe Terza C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7" action="ppaction://hlinksldjump"/>
              </a:rPr>
              <a:t>Classe Terza D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8" action="ppaction://hlinksldjump"/>
              </a:rPr>
              <a:t>Classe Terza E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9" action="ppaction://hlinksldjump"/>
              </a:rPr>
              <a:t>Classe Terza F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0" action="ppaction://hlinksldjump"/>
              </a:rPr>
              <a:t>Classe Terza G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1" action="ppaction://hlinksldjump"/>
              </a:rPr>
              <a:t>Classe Terza H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2" action="ppaction://hlinksldjump"/>
              </a:rPr>
              <a:t>Classe Terza I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Classe Terza L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3" action="ppaction://hlinksldjump"/>
              </a:rPr>
              <a:t>Classe Terza M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4" action="ppaction://hlinksldjump"/>
              </a:rPr>
              <a:t>Confronto tra le classi 3^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0" y="836712"/>
            <a:ext cx="4474840" cy="56166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5" action="ppaction://hlinksldjump"/>
              </a:rPr>
              <a:t>Risultati classi 2^            scuola Secondaria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7300" lvl="2" indent="-342900">
              <a:buFont typeface="Wingdings" pitchFamily="2" charset="2"/>
              <a:buChar char="v"/>
              <a:defRPr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6" action="ppaction://hlinksldjump"/>
              </a:rPr>
              <a:t>Comportamento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7" action="ppaction://hlinksldjump"/>
              </a:rPr>
              <a:t>Classe Seconda A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8" action="ppaction://hlinksldjump"/>
              </a:rPr>
              <a:t>Classe Seconda B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19" action="ppaction://hlinksldjump"/>
              </a:rPr>
              <a:t>Classe Seconda C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0" action="ppaction://hlinksldjump"/>
              </a:rPr>
              <a:t>Classe Seconda D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1" action="ppaction://hlinksldjump"/>
              </a:rPr>
              <a:t>Classe Seconda E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2" action="ppaction://hlinksldjump"/>
              </a:rPr>
              <a:t>Classe Seconda F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3" action="ppaction://hlinksldjump"/>
              </a:rPr>
              <a:t>Classe Seconda G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4" action="ppaction://hlinksldjump"/>
              </a:rPr>
              <a:t>Classe Seconda H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5" action="ppaction://hlinksldjump"/>
              </a:rPr>
              <a:t>Classe Seconda I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6" action="ppaction://hlinksldjump"/>
              </a:rPr>
              <a:t>Classe Seconda L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–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7" action="ppaction://hlinksldjump"/>
              </a:rPr>
              <a:t>Classe Seconda M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hlinkClick r:id="rId28" action="ppaction://hlinksldjump"/>
              </a:rPr>
              <a:t>Confronto tra le classi 2^</a:t>
            </a: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sellaDiTesto 1">
            <a:hlinkClick r:id="rId29" action="ppaction://hlinksldjump"/>
          </p:cNvPr>
          <p:cNvSpPr txBox="1"/>
          <p:nvPr/>
        </p:nvSpPr>
        <p:spPr>
          <a:xfrm>
            <a:off x="2209503" y="6093677"/>
            <a:ext cx="44644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ALUNNI AMMESSI ALLA CLASSE SUCCESSIVA</a:t>
            </a:r>
            <a:endParaRPr lang="it-IT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ALUNNI   ISCRITTI </a:t>
                      </a:r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AMMESSI    </a:t>
                      </a:r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NON AMMESSI  </a:t>
                      </a:r>
                      <a:r>
                        <a:rPr lang="it-IT" dirty="0" err="1" smtClean="0"/>
                        <a:t>--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H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49890934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I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0857727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36457100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9748851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8863624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4407044"/>
              </p:ext>
            </p:extLst>
          </p:nvPr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ALUNNI   ISCRITTI 25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AMMESSI    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NON AMMESSI  </a:t>
                      </a:r>
                      <a:r>
                        <a:rPr lang="it-IT" dirty="0" err="1" smtClean="0"/>
                        <a:t>--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I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60017062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L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2577123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55445699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73989348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8216285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7269616"/>
              </p:ext>
            </p:extLst>
          </p:nvPr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ALUNNI   ISCRITTI </a:t>
                      </a:r>
                      <a:r>
                        <a:rPr lang="it-IT" dirty="0" smtClean="0"/>
                        <a:t>22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AMMESSI    </a:t>
                      </a:r>
                      <a:r>
                        <a:rPr lang="it-IT" dirty="0" smtClean="0"/>
                        <a:t>22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NON AMMESSI  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L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4596244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M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32461433"/>
              </p:ext>
            </p:extLst>
          </p:nvPr>
        </p:nvGraphicFramePr>
        <p:xfrm>
          <a:off x="2411760" y="6926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8170293"/>
              </p:ext>
            </p:extLst>
          </p:nvPr>
        </p:nvGraphicFramePr>
        <p:xfrm>
          <a:off x="32352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81885099"/>
              </p:ext>
            </p:extLst>
          </p:nvPr>
        </p:nvGraphicFramePr>
        <p:xfrm>
          <a:off x="4547418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1923514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4492043"/>
              </p:ext>
            </p:extLst>
          </p:nvPr>
        </p:nvGraphicFramePr>
        <p:xfrm>
          <a:off x="1475656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ALUNNI   ISCRITTI </a:t>
                      </a:r>
                      <a:r>
                        <a:rPr lang="it-IT" dirty="0" smtClean="0"/>
                        <a:t>14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AMMESSI    </a:t>
                      </a:r>
                      <a:r>
                        <a:rPr lang="it-IT" dirty="0" smtClean="0"/>
                        <a:t>14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NON AMMESSI  </a:t>
                      </a:r>
                      <a:r>
                        <a:rPr lang="it-IT" dirty="0" err="1" smtClean="0"/>
                        <a:t>--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M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4293096"/>
            <a:ext cx="2237713" cy="1244352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73925019"/>
              </p:ext>
            </p:extLst>
          </p:nvPr>
        </p:nvGraphicFramePr>
        <p:xfrm>
          <a:off x="-468560" y="32129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0092163"/>
              </p:ext>
            </p:extLst>
          </p:nvPr>
        </p:nvGraphicFramePr>
        <p:xfrm>
          <a:off x="5004048" y="31692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2267744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99961555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67544" y="30053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>
              <a:defRPr/>
            </a:pPr>
            <a:r>
              <a:rPr lang="it-IT" sz="40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Confronto tra le classi</a:t>
            </a:r>
            <a:r>
              <a:rPr lang="it-IT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</a:t>
            </a:r>
            <a:r>
              <a:rPr lang="it-IT" sz="4000" b="1" cap="none" baseline="300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</a:t>
            </a:r>
            <a:endParaRPr lang="it-IT" sz="4000" b="1" cap="none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827584" y="69269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Percentuale degli alunni per classe in ogni singola valutazione  </a:t>
            </a:r>
          </a:p>
          <a:p>
            <a:pPr algn="ctr">
              <a:defRPr sz="2000" b="1" i="0" u="none" strike="noStrike" kern="1200" baseline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SECONDO QUADRIMESTRE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32756242"/>
              </p:ext>
            </p:extLst>
          </p:nvPr>
        </p:nvGraphicFramePr>
        <p:xfrm>
          <a:off x="251520" y="1628800"/>
          <a:ext cx="844562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Classi Seconde dell’Istituto</a:t>
            </a:r>
            <a:br>
              <a:rPr lang="it-IT" sz="32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32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PRIMO quadrimestre </a:t>
            </a:r>
            <a:endParaRPr lang="it-IT" sz="32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949" y="47018"/>
            <a:ext cx="1452562" cy="1143000"/>
          </a:xfrm>
          <a:prstGeom prst="rect">
            <a:avLst/>
          </a:prstGeom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3192445"/>
              </p:ext>
            </p:extLst>
          </p:nvPr>
        </p:nvGraphicFramePr>
        <p:xfrm>
          <a:off x="179512" y="1856824"/>
          <a:ext cx="4824536" cy="373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6445279"/>
              </p:ext>
            </p:extLst>
          </p:nvPr>
        </p:nvGraphicFramePr>
        <p:xfrm>
          <a:off x="4572000" y="2204864"/>
          <a:ext cx="482762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5912483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Classi Seconde dell’Istituto</a:t>
            </a:r>
            <a:br>
              <a:rPr lang="it-IT" sz="32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32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Secondo quadrimestre </a:t>
            </a:r>
            <a:endParaRPr lang="it-IT" sz="32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39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3975477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</a:t>
                      </a:r>
                      <a:r>
                        <a:rPr lang="it-IT" sz="1400" dirty="0" smtClean="0"/>
                        <a:t>236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236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--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3192445"/>
              </p:ext>
            </p:extLst>
          </p:nvPr>
        </p:nvGraphicFramePr>
        <p:xfrm>
          <a:off x="179512" y="1856824"/>
          <a:ext cx="4824536" cy="373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6445279"/>
              </p:ext>
            </p:extLst>
          </p:nvPr>
        </p:nvGraphicFramePr>
        <p:xfrm>
          <a:off x="4572000" y="2204864"/>
          <a:ext cx="482762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4099" y="0"/>
            <a:ext cx="6407990" cy="1143000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RISULTATI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b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SCUOLA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PRIMARIA GIUNGANO</a:t>
            </a:r>
            <a:endParaRPr lang="it-IT" sz="3200" b="1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9" name="Segnaposto contenuto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699919380"/>
              </p:ext>
            </p:extLst>
          </p:nvPr>
        </p:nvGraphicFramePr>
        <p:xfrm>
          <a:off x="0" y="3786190"/>
          <a:ext cx="4218112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7894287"/>
              </p:ext>
            </p:extLst>
          </p:nvPr>
        </p:nvGraphicFramePr>
        <p:xfrm>
          <a:off x="1801071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  ISCRITTI   72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72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2228" name="Picture 4" descr="http://asso5a.org/immagini_asso5a/tasto_indietr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85744825"/>
              </p:ext>
            </p:extLst>
          </p:nvPr>
        </p:nvGraphicFramePr>
        <p:xfrm>
          <a:off x="107504" y="980728"/>
          <a:ext cx="446449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20228"/>
            <a:ext cx="1931294" cy="1541628"/>
          </a:xfrm>
          <a:prstGeom prst="rect">
            <a:avLst/>
          </a:prstGeom>
        </p:spPr>
      </p:pic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9310466"/>
              </p:ext>
            </p:extLst>
          </p:nvPr>
        </p:nvGraphicFramePr>
        <p:xfrm>
          <a:off x="4932040" y="35052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99148311"/>
              </p:ext>
            </p:extLst>
          </p:nvPr>
        </p:nvGraphicFramePr>
        <p:xfrm>
          <a:off x="-252536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Gra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85211812"/>
              </p:ext>
            </p:extLst>
          </p:nvPr>
        </p:nvGraphicFramePr>
        <p:xfrm>
          <a:off x="4679504" y="980728"/>
          <a:ext cx="446449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 smtClean="0">
                <a:latin typeface="Aharoni" pitchFamily="2" charset="-79"/>
                <a:cs typeface="Aharoni" pitchFamily="2" charset="-79"/>
              </a:rPr>
              <a:t>COMPORTAMENTO</a:t>
            </a:r>
            <a:br>
              <a:rPr lang="it-IT" sz="2800" dirty="0" smtClean="0">
                <a:latin typeface="Aharoni" pitchFamily="2" charset="-79"/>
                <a:cs typeface="Aharoni" pitchFamily="2" charset="-79"/>
              </a:rPr>
            </a:br>
            <a:r>
              <a:rPr lang="it-IT" sz="2800" dirty="0" smtClean="0">
                <a:latin typeface="Aharoni" pitchFamily="2" charset="-79"/>
                <a:cs typeface="Aharoni" pitchFamily="2" charset="-79"/>
              </a:rPr>
              <a:t>Classi Seconda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Scuola Secondaria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6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941144"/>
            <a:ext cx="1452562" cy="1143000"/>
          </a:xfrm>
          <a:prstGeom prst="rect">
            <a:avLst/>
          </a:prstGeom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7737567"/>
              </p:ext>
            </p:extLst>
          </p:nvPr>
        </p:nvGraphicFramePr>
        <p:xfrm>
          <a:off x="467544" y="15945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52489414"/>
              </p:ext>
            </p:extLst>
          </p:nvPr>
        </p:nvGraphicFramePr>
        <p:xfrm>
          <a:off x="4162240" y="3480074"/>
          <a:ext cx="456174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sez A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41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8555789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23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581128"/>
            <a:ext cx="1452562" cy="1143000"/>
          </a:xfrm>
          <a:prstGeom prst="rect">
            <a:avLst/>
          </a:prstGeom>
        </p:spPr>
      </p:pic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B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42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750413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23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17694083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C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43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8119876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13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13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21104234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D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44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51792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26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29311458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E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45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693359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5943233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F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46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1547974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95067143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G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47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251478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23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23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44383936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H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48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5867137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26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20725950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I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49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863634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68294758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PRIMARIA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Prima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7340840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13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 13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   </a:t>
                      </a:r>
                      <a:r>
                        <a:rPr lang="it-IT" sz="1400" dirty="0" err="1" smtClean="0"/>
                        <a:t>--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9593760"/>
              </p:ext>
            </p:extLst>
          </p:nvPr>
        </p:nvGraphicFramePr>
        <p:xfrm>
          <a:off x="4581737" y="836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20228"/>
            <a:ext cx="1931294" cy="1541628"/>
          </a:xfrm>
          <a:prstGeom prst="rect">
            <a:avLst/>
          </a:prstGeom>
        </p:spPr>
      </p:pic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05711115"/>
              </p:ext>
            </p:extLst>
          </p:nvPr>
        </p:nvGraphicFramePr>
        <p:xfrm>
          <a:off x="-252536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13720709"/>
              </p:ext>
            </p:extLst>
          </p:nvPr>
        </p:nvGraphicFramePr>
        <p:xfrm>
          <a:off x="4932040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6382873"/>
              </p:ext>
            </p:extLst>
          </p:nvPr>
        </p:nvGraphicFramePr>
        <p:xfrm>
          <a:off x="10750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L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50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257707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20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20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9631387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Seconda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M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51</a:t>
            </a:fld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6161250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ISCRITTI    </a:t>
                      </a:r>
                      <a:r>
                        <a:rPr lang="it-IT" sz="1400" dirty="0" smtClean="0"/>
                        <a:t>13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</a:t>
                      </a:r>
                      <a:r>
                        <a:rPr lang="it-IT" sz="1400" dirty="0" smtClean="0"/>
                        <a:t>13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47576120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67544" y="30053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>
              <a:defRPr/>
            </a:pPr>
            <a:r>
              <a:rPr lang="it-IT" sz="40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Confronto tra le classi</a:t>
            </a:r>
            <a:r>
              <a:rPr lang="it-IT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</a:t>
            </a:r>
            <a:r>
              <a:rPr lang="it-IT" sz="4000" b="1" cap="none" baseline="300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</a:t>
            </a:r>
            <a:endParaRPr lang="it-IT" sz="4000" b="1" cap="none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52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827584" y="69269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Percentuale degli alunni per classe in ogni singola valutazione  </a:t>
            </a:r>
          </a:p>
          <a:p>
            <a:pPr algn="ctr">
              <a:defRPr sz="2000" b="1" i="0" u="none" strike="noStrike" kern="1200" baseline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SECONDO QUADRIMESTRE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32756242"/>
              </p:ext>
            </p:extLst>
          </p:nvPr>
        </p:nvGraphicFramePr>
        <p:xfrm>
          <a:off x="251520" y="1628800"/>
          <a:ext cx="844562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Classi Terze dell’Istituto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700" b="1" dirty="0" smtClean="0">
                <a:solidFill>
                  <a:srgbClr val="0070C0"/>
                </a:solidFill>
              </a:rPr>
              <a:t>1° Quadrimestre</a:t>
            </a:r>
            <a:r>
              <a:rPr lang="it-IT" sz="1800" b="1" dirty="0" smtClean="0"/>
              <a:t/>
            </a:r>
            <a:br>
              <a:rPr lang="it-IT" sz="1800" b="1" dirty="0" smtClean="0"/>
            </a:br>
            <a:endParaRPr lang="it-IT" sz="4000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53</a:t>
            </a:fld>
            <a:endParaRPr lang="it-IT"/>
          </a:p>
        </p:txBody>
      </p:sp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3192445"/>
              </p:ext>
            </p:extLst>
          </p:nvPr>
        </p:nvGraphicFramePr>
        <p:xfrm>
          <a:off x="179512" y="1856824"/>
          <a:ext cx="4824536" cy="373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6445279"/>
              </p:ext>
            </p:extLst>
          </p:nvPr>
        </p:nvGraphicFramePr>
        <p:xfrm>
          <a:off x="4572000" y="2204864"/>
          <a:ext cx="482762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668557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</a:t>
                      </a:r>
                      <a:r>
                        <a:rPr lang="it-IT" sz="1400" dirty="0" smtClean="0"/>
                        <a:t>257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</a:t>
                      </a:r>
                      <a:r>
                        <a:rPr lang="it-IT" sz="1400" dirty="0" smtClean="0"/>
                        <a:t>254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  </a:t>
                      </a:r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Classi Terze dell’Istituto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7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2°</a:t>
            </a:r>
            <a:r>
              <a:rPr lang="it-IT" sz="2700" b="1" dirty="0" smtClean="0">
                <a:solidFill>
                  <a:srgbClr val="0070C0"/>
                </a:solidFill>
              </a:rPr>
              <a:t> Quadrimestre</a:t>
            </a:r>
            <a:r>
              <a:rPr lang="it-IT" sz="1800" b="1" dirty="0" smtClean="0"/>
              <a:t/>
            </a:r>
            <a:br>
              <a:rPr lang="it-IT" sz="1800" b="1" dirty="0" smtClean="0"/>
            </a:br>
            <a:endParaRPr lang="it-IT" sz="4000" dirty="0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54</a:t>
            </a:fld>
            <a:endParaRPr lang="it-IT"/>
          </a:p>
        </p:txBody>
      </p:sp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3192445"/>
              </p:ext>
            </p:extLst>
          </p:nvPr>
        </p:nvGraphicFramePr>
        <p:xfrm>
          <a:off x="179512" y="1856824"/>
          <a:ext cx="4824536" cy="373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6445279"/>
              </p:ext>
            </p:extLst>
          </p:nvPr>
        </p:nvGraphicFramePr>
        <p:xfrm>
          <a:off x="4572000" y="2204864"/>
          <a:ext cx="482762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COMPORTAMENTO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Classi Terze Scuola Secondaria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55</a:t>
            </a:fld>
            <a:endParaRPr lang="it-IT"/>
          </a:p>
        </p:txBody>
      </p:sp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7136956"/>
              </p:ext>
            </p:extLst>
          </p:nvPr>
        </p:nvGraphicFramePr>
        <p:xfrm>
          <a:off x="0" y="1412776"/>
          <a:ext cx="5040560" cy="310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0026073"/>
              </p:ext>
            </p:extLst>
          </p:nvPr>
        </p:nvGraphicFramePr>
        <p:xfrm>
          <a:off x="3779913" y="3140968"/>
          <a:ext cx="4917232" cy="308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 A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56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085154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20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B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57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9998229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</a:t>
                      </a:r>
                      <a:r>
                        <a:rPr lang="it-IT" sz="1400" dirty="0" smtClean="0"/>
                        <a:t>19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19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963592072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C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58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4390395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20359139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D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59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958502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25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</a:t>
                      </a:r>
                      <a:r>
                        <a:rPr lang="it-IT" sz="1400" dirty="0" smtClean="0"/>
                        <a:t>ALL’ESAME 1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61587441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539552" y="0"/>
            <a:ext cx="8229600" cy="76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PRIMARIA</a:t>
            </a:r>
            <a:b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</a:b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Classe Seconda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8388899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  13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13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</a:t>
                      </a:r>
                      <a:r>
                        <a:rPr lang="it-IT" sz="1400" dirty="0" err="1" smtClean="0"/>
                        <a:t>--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8" name="Picture 4" descr="http://asso5a.org/immagini_asso5a/tasto_indietr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20228"/>
            <a:ext cx="1931294" cy="1541628"/>
          </a:xfrm>
          <a:prstGeom prst="rect">
            <a:avLst/>
          </a:prstGeom>
        </p:spPr>
      </p:pic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37687536"/>
              </p:ext>
            </p:extLst>
          </p:nvPr>
        </p:nvGraphicFramePr>
        <p:xfrm>
          <a:off x="-252536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16329078"/>
              </p:ext>
            </p:extLst>
          </p:nvPr>
        </p:nvGraphicFramePr>
        <p:xfrm>
          <a:off x="4932040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5810568"/>
              </p:ext>
            </p:extLst>
          </p:nvPr>
        </p:nvGraphicFramePr>
        <p:xfrm>
          <a:off x="4581737" y="836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Gra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71378602"/>
              </p:ext>
            </p:extLst>
          </p:nvPr>
        </p:nvGraphicFramePr>
        <p:xfrm>
          <a:off x="10750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E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60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0643915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86465373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F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61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059725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27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27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60904968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G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62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4342431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 </a:t>
                      </a:r>
                      <a:r>
                        <a:rPr lang="it-IT" sz="1400" baseline="0" dirty="0" smtClean="0"/>
                        <a:t>  1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42764609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H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63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2687952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28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28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63234670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I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64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8210383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53123" y="7647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17987178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L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65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8268222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</a:t>
                      </a:r>
                      <a:r>
                        <a:rPr lang="it-IT" sz="1400" dirty="0" smtClean="0"/>
                        <a:t>24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7200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601555889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Terza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sez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M</a:t>
            </a:r>
            <a:endParaRPr lang="it-IT" sz="3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66</a:t>
            </a:fld>
            <a:endParaRPr lang="it-IT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8157088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18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ALL’ESAME   18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ALL’ESAME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067944" y="4643934"/>
            <a:ext cx="1354720" cy="1421904"/>
          </a:xfrm>
          <a:prstGeom prst="rect">
            <a:avLst/>
          </a:prstGeom>
        </p:spPr>
      </p:pic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457200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3122463"/>
              </p:ext>
            </p:extLst>
          </p:nvPr>
        </p:nvGraphicFramePr>
        <p:xfrm>
          <a:off x="0" y="7857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4572000" y="35004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4862034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06467807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67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907704" y="0"/>
            <a:ext cx="55446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40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Confronto tra le classi</a:t>
            </a:r>
            <a:r>
              <a:rPr lang="it-IT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3</a:t>
            </a:r>
            <a:r>
              <a:rPr lang="it-IT" sz="4000" b="1" baseline="300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</a:t>
            </a:r>
            <a:endParaRPr lang="it-IT" sz="4000" b="1" baseline="300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15616" y="69269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Percentuale degli alunni per classe in ogni singola valutazione  </a:t>
            </a:r>
          </a:p>
          <a:p>
            <a:pPr algn="ctr">
              <a:defRPr sz="2000" b="1" i="0" u="none" strike="noStrike" kern="1200" baseline="0">
                <a:solidFill>
                  <a:srgbClr val="1F497D">
                    <a:lumMod val="60000"/>
                    <a:lumOff val="4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SECONDO QUADRIMESTRE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32756242"/>
              </p:ext>
            </p:extLst>
          </p:nvPr>
        </p:nvGraphicFramePr>
        <p:xfrm>
          <a:off x="251520" y="1628800"/>
          <a:ext cx="844562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ALUNNI AMMESSI ALLA CLASSE SUCCESSIVA</a:t>
            </a:r>
            <a:b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dell’Istituto</a:t>
            </a:r>
            <a:endParaRPr lang="it-IT" sz="2400" b="1" dirty="0">
              <a:solidFill>
                <a:schemeClr val="tx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938743678"/>
              </p:ext>
            </p:extLst>
          </p:nvPr>
        </p:nvGraphicFramePr>
        <p:xfrm>
          <a:off x="685800" y="2366963"/>
          <a:ext cx="7772400" cy="342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68</a:t>
            </a:fld>
            <a:endParaRPr lang="it-IT"/>
          </a:p>
        </p:txBody>
      </p:sp>
      <p:pic>
        <p:nvPicPr>
          <p:cNvPr id="6" name="Picture 4" descr="http://asso5a.org/immagini_asso5a/tasto_indietro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467544" y="2247809"/>
            <a:ext cx="1354720" cy="1421904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773860585"/>
              </p:ext>
            </p:extLst>
          </p:nvPr>
        </p:nvGraphicFramePr>
        <p:xfrm>
          <a:off x="323528" y="1772816"/>
          <a:ext cx="8820472" cy="411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69</a:t>
            </a:fld>
            <a:endParaRPr lang="it-IT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1259632" y="34330"/>
            <a:ext cx="7773338" cy="1596177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ALUNNI AMMESSI ALLA CLASSE SUCCESSIVA</a:t>
            </a:r>
            <a:b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SCUOLA SECONDARIA</a:t>
            </a:r>
            <a:endParaRPr lang="it-IT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362"/>
          <a:stretch/>
        </p:blipFill>
        <p:spPr>
          <a:xfrm>
            <a:off x="7763557" y="1268760"/>
            <a:ext cx="1354720" cy="1421904"/>
          </a:xfrm>
          <a:prstGeom prst="rect">
            <a:avLst/>
          </a:prstGeom>
        </p:spPr>
      </p:pic>
      <p:pic>
        <p:nvPicPr>
          <p:cNvPr id="6" name="Picture 4" descr="http://asso5a.org/immagini_asso5a/tasto_indietro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827309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539552" y="0"/>
            <a:ext cx="82296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PRIMARIA</a:t>
            </a:r>
            <a:b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</a:b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Classe Terza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5776426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</a:t>
                      </a:r>
                      <a:r>
                        <a:rPr lang="it-IT" sz="1400" baseline="0" dirty="0" smtClean="0"/>
                        <a:t>     14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14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 </a:t>
                      </a:r>
                      <a:r>
                        <a:rPr lang="it-IT" sz="1400" dirty="0" err="1" smtClean="0"/>
                        <a:t>--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graphicFrame>
        <p:nvGraphicFramePr>
          <p:cNvPr id="9" name="Grafico 8"/>
          <p:cNvGraphicFramePr/>
          <p:nvPr/>
        </p:nvGraphicFramePr>
        <p:xfrm>
          <a:off x="0" y="36450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50200941"/>
              </p:ext>
            </p:extLst>
          </p:nvPr>
        </p:nvGraphicFramePr>
        <p:xfrm>
          <a:off x="-900608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20228"/>
            <a:ext cx="1931294" cy="1541628"/>
          </a:xfrm>
          <a:prstGeom prst="rect">
            <a:avLst/>
          </a:prstGeom>
        </p:spPr>
      </p:pic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8920414"/>
              </p:ext>
            </p:extLst>
          </p:nvPr>
        </p:nvGraphicFramePr>
        <p:xfrm>
          <a:off x="-252536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28727435"/>
              </p:ext>
            </p:extLst>
          </p:nvPr>
        </p:nvGraphicFramePr>
        <p:xfrm>
          <a:off x="4860032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70231664"/>
              </p:ext>
            </p:extLst>
          </p:nvPr>
        </p:nvGraphicFramePr>
        <p:xfrm>
          <a:off x="4581737" y="836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2" name="Gra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299893"/>
              </p:ext>
            </p:extLst>
          </p:nvPr>
        </p:nvGraphicFramePr>
        <p:xfrm>
          <a:off x="10750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70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 rot="20190087">
            <a:off x="1519278" y="3102266"/>
            <a:ext cx="6860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Grazie per l’attenzione!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Immagin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4603085"/>
            <a:ext cx="2420994" cy="2223573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PRIMARIA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800" cap="none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Quarta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8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4753076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   ISCRITTI    16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16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</a:t>
                      </a:r>
                      <a:r>
                        <a:rPr lang="it-IT" sz="1400" dirty="0" err="1" smtClean="0"/>
                        <a:t>---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20228"/>
            <a:ext cx="1931294" cy="1541628"/>
          </a:xfrm>
          <a:prstGeom prst="rect">
            <a:avLst/>
          </a:prstGeom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38768734"/>
              </p:ext>
            </p:extLst>
          </p:nvPr>
        </p:nvGraphicFramePr>
        <p:xfrm>
          <a:off x="-252536" y="35010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4483881"/>
              </p:ext>
            </p:extLst>
          </p:nvPr>
        </p:nvGraphicFramePr>
        <p:xfrm>
          <a:off x="4932040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27427012"/>
              </p:ext>
            </p:extLst>
          </p:nvPr>
        </p:nvGraphicFramePr>
        <p:xfrm>
          <a:off x="4581737" y="836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Gra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55414027"/>
              </p:ext>
            </p:extLst>
          </p:nvPr>
        </p:nvGraphicFramePr>
        <p:xfrm>
          <a:off x="10750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PRIMARIA</a:t>
            </a:r>
            <a:b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Classe Quinta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59613-F20C-4E73-96D3-A2AE2EB6608F}" type="slidenum">
              <a:rPr lang="it-IT" smtClean="0"/>
              <a:pPr/>
              <a:t>9</a:t>
            </a:fld>
            <a:endParaRPr lang="it-IT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4947293"/>
              </p:ext>
            </p:extLst>
          </p:nvPr>
        </p:nvGraphicFramePr>
        <p:xfrm>
          <a:off x="1619672" y="6116320"/>
          <a:ext cx="609600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ALUNNI  ISCRITTI    16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AMMESSI    16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NON AMMESSI    </a:t>
                      </a:r>
                      <a:r>
                        <a:rPr lang="it-IT" sz="1400" dirty="0" err="1" smtClean="0"/>
                        <a:t>---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 descr="http://asso5a.org/immagini_asso5a/tasto_indietro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6456" y="6364510"/>
            <a:ext cx="467544" cy="467545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20228"/>
            <a:ext cx="1931294" cy="1541628"/>
          </a:xfrm>
          <a:prstGeom prst="rect">
            <a:avLst/>
          </a:prstGeom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9530778"/>
              </p:ext>
            </p:extLst>
          </p:nvPr>
        </p:nvGraphicFramePr>
        <p:xfrm>
          <a:off x="-101343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9008849"/>
              </p:ext>
            </p:extLst>
          </p:nvPr>
        </p:nvGraphicFramePr>
        <p:xfrm>
          <a:off x="4932040" y="3419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49982712"/>
              </p:ext>
            </p:extLst>
          </p:nvPr>
        </p:nvGraphicFramePr>
        <p:xfrm>
          <a:off x="4581737" y="836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40017385"/>
              </p:ext>
            </p:extLst>
          </p:nvPr>
        </p:nvGraphicFramePr>
        <p:xfrm>
          <a:off x="10750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5015</TotalTime>
  <Words>1405</Words>
  <Application>Microsoft Office PowerPoint</Application>
  <PresentationFormat>Presentazione su schermo (4:3)</PresentationFormat>
  <Paragraphs>546</Paragraphs>
  <Slides>70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1" baseType="lpstr">
      <vt:lpstr>Goccia</vt:lpstr>
      <vt:lpstr>MONITORAGGIO  DEGLI  APPRENDIMENTI</vt:lpstr>
      <vt:lpstr>Diapositiva 2</vt:lpstr>
      <vt:lpstr>Diapositiva 3</vt:lpstr>
      <vt:lpstr>RISULTATI  SCUOLA PRIMARIA GIUNGANO</vt:lpstr>
      <vt:lpstr>PRIMARIA Classe Prima</vt:lpstr>
      <vt:lpstr>Diapositiva 6</vt:lpstr>
      <vt:lpstr>Diapositiva 7</vt:lpstr>
      <vt:lpstr>PRIMARIA Classe Quarta</vt:lpstr>
      <vt:lpstr>PRIMARIA Classe Quinta</vt:lpstr>
      <vt:lpstr>RISULTATI    SCUOLA   SECONDARIA</vt:lpstr>
      <vt:lpstr>RISULTATI prove d’ingresso e 1° Quadrimestre Classi Prime Scuola Secondaria </vt:lpstr>
      <vt:lpstr>RISULTATI 2° Quadrimestre Classi Prime Scuola Secondaria </vt:lpstr>
      <vt:lpstr>Comparazione dati delle classi prime</vt:lpstr>
      <vt:lpstr>COMPORTAMENTO  classi PRIMA Scuola Secondaria</vt:lpstr>
      <vt:lpstr>Classe Prima sez A</vt:lpstr>
      <vt:lpstr>Classe Prima sez A</vt:lpstr>
      <vt:lpstr>Classe Prima sez B</vt:lpstr>
      <vt:lpstr>Classe Prima sez B</vt:lpstr>
      <vt:lpstr>Classe Prima sez C</vt:lpstr>
      <vt:lpstr>Classe Prima sez C</vt:lpstr>
      <vt:lpstr>Classe Prima sez D</vt:lpstr>
      <vt:lpstr>Classe Prima sez D</vt:lpstr>
      <vt:lpstr>Classe Prima sez E</vt:lpstr>
      <vt:lpstr>Classe Prima sez E</vt:lpstr>
      <vt:lpstr>Classe Prima sez F</vt:lpstr>
      <vt:lpstr>Classe Prima sez F</vt:lpstr>
      <vt:lpstr>Classe Prima sez G</vt:lpstr>
      <vt:lpstr>Classe Prima sez G</vt:lpstr>
      <vt:lpstr>Classe Prima sez H</vt:lpstr>
      <vt:lpstr>Classe Prima sez H</vt:lpstr>
      <vt:lpstr>Classe Prima sez I</vt:lpstr>
      <vt:lpstr>Classe Prima sez I</vt:lpstr>
      <vt:lpstr>Classe Prima sez L</vt:lpstr>
      <vt:lpstr>Classe Prima sez L</vt:lpstr>
      <vt:lpstr>Classe Prima sez M</vt:lpstr>
      <vt:lpstr>Classe Prima sez M</vt:lpstr>
      <vt:lpstr>Confronto tra le classi 1a</vt:lpstr>
      <vt:lpstr>Classi Seconde dell’Istituto PRIMO quadrimestre </vt:lpstr>
      <vt:lpstr>Classi Seconde dell’Istituto Secondo quadrimestre </vt:lpstr>
      <vt:lpstr>COMPORTAMENTO Classi Seconda Scuola Secondaria </vt:lpstr>
      <vt:lpstr>Classe Seconda sez A</vt:lpstr>
      <vt:lpstr>Classe Seconda sez B</vt:lpstr>
      <vt:lpstr>Classe Seconda sez C</vt:lpstr>
      <vt:lpstr>Classe Seconda sez D</vt:lpstr>
      <vt:lpstr>Classe Seconda sez E</vt:lpstr>
      <vt:lpstr>Classe Seconda sez F</vt:lpstr>
      <vt:lpstr>Classe Seconda sez G</vt:lpstr>
      <vt:lpstr>Classe Seconda sez H</vt:lpstr>
      <vt:lpstr>Classe Seconda sez I</vt:lpstr>
      <vt:lpstr>Classe Seconda sez L</vt:lpstr>
      <vt:lpstr>Classe Seconda sez M</vt:lpstr>
      <vt:lpstr>Confronto tra le classi 2a</vt:lpstr>
      <vt:lpstr> Classi Terze dell’Istituto 1° Quadrimestre </vt:lpstr>
      <vt:lpstr> Classi Terze dell’Istituto 2° Quadrimestre </vt:lpstr>
      <vt:lpstr>COMPORTAMENTO Classi Terze Scuola Secondaria </vt:lpstr>
      <vt:lpstr>Classe Terza sez  A</vt:lpstr>
      <vt:lpstr>Classe Terza sez B</vt:lpstr>
      <vt:lpstr>Classe Terza sez C</vt:lpstr>
      <vt:lpstr>Classe Terza sez D</vt:lpstr>
      <vt:lpstr>Classe Terza sez E</vt:lpstr>
      <vt:lpstr>Classe Terza sez F</vt:lpstr>
      <vt:lpstr>Classe Terza sez G</vt:lpstr>
      <vt:lpstr>Classe Terza sez H</vt:lpstr>
      <vt:lpstr>Classe Terza sez I</vt:lpstr>
      <vt:lpstr>Classe Terza sez L</vt:lpstr>
      <vt:lpstr>Classe Terza sez M</vt:lpstr>
      <vt:lpstr>Diapositiva 67</vt:lpstr>
      <vt:lpstr>ALUNNI AMMESSI ALLA CLASSE SUCCESSIVA dell’Istituto</vt:lpstr>
      <vt:lpstr>ALUNNI AMMESSI ALLA CLASSE SUCCESSIVA SCUOLA SECONDARIA</vt:lpstr>
      <vt:lpstr>Diapositiva 70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Valeria Magna</dc:creator>
  <cp:lastModifiedBy>Utente</cp:lastModifiedBy>
  <cp:revision>408</cp:revision>
  <dcterms:created xsi:type="dcterms:W3CDTF">2015-03-06T16:07:59Z</dcterms:created>
  <dcterms:modified xsi:type="dcterms:W3CDTF">2018-06-25T10:41:20Z</dcterms:modified>
</cp:coreProperties>
</file>